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8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9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0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  <p:sldMasterId id="2147483846" r:id="rId2"/>
  </p:sldMasterIdLst>
  <p:notesMasterIdLst>
    <p:notesMasterId r:id="rId41"/>
  </p:notesMasterIdLst>
  <p:sldIdLst>
    <p:sldId id="256" r:id="rId3"/>
    <p:sldId id="281" r:id="rId4"/>
    <p:sldId id="282" r:id="rId5"/>
    <p:sldId id="283" r:id="rId6"/>
    <p:sldId id="284" r:id="rId7"/>
    <p:sldId id="285" r:id="rId8"/>
    <p:sldId id="286" r:id="rId9"/>
    <p:sldId id="288" r:id="rId10"/>
    <p:sldId id="262" r:id="rId11"/>
    <p:sldId id="263" r:id="rId12"/>
    <p:sldId id="289" r:id="rId13"/>
    <p:sldId id="290" r:id="rId14"/>
    <p:sldId id="291" r:id="rId15"/>
    <p:sldId id="292" r:id="rId16"/>
    <p:sldId id="293" r:id="rId17"/>
    <p:sldId id="294" r:id="rId18"/>
    <p:sldId id="267" r:id="rId19"/>
    <p:sldId id="269" r:id="rId20"/>
    <p:sldId id="268" r:id="rId21"/>
    <p:sldId id="295" r:id="rId22"/>
    <p:sldId id="296" r:id="rId23"/>
    <p:sldId id="270" r:id="rId24"/>
    <p:sldId id="271" r:id="rId25"/>
    <p:sldId id="272" r:id="rId26"/>
    <p:sldId id="273" r:id="rId27"/>
    <p:sldId id="274" r:id="rId28"/>
    <p:sldId id="276" r:id="rId29"/>
    <p:sldId id="277" r:id="rId30"/>
    <p:sldId id="258" r:id="rId31"/>
    <p:sldId id="298" r:id="rId32"/>
    <p:sldId id="275" r:id="rId33"/>
    <p:sldId id="299" r:id="rId34"/>
    <p:sldId id="304" r:id="rId35"/>
    <p:sldId id="261" r:id="rId36"/>
    <p:sldId id="300" r:id="rId37"/>
    <p:sldId id="301" r:id="rId38"/>
    <p:sldId id="302" r:id="rId39"/>
    <p:sldId id="280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D4F72F0-13F1-4C2B-8B2D-1CBDDCC08925}">
          <p14:sldIdLst>
            <p14:sldId id="256"/>
            <p14:sldId id="281"/>
            <p14:sldId id="282"/>
            <p14:sldId id="283"/>
            <p14:sldId id="284"/>
            <p14:sldId id="285"/>
            <p14:sldId id="286"/>
            <p14:sldId id="288"/>
            <p14:sldId id="262"/>
            <p14:sldId id="263"/>
            <p14:sldId id="289"/>
            <p14:sldId id="290"/>
            <p14:sldId id="291"/>
            <p14:sldId id="292"/>
            <p14:sldId id="293"/>
            <p14:sldId id="294"/>
            <p14:sldId id="267"/>
            <p14:sldId id="269"/>
            <p14:sldId id="268"/>
            <p14:sldId id="295"/>
            <p14:sldId id="296"/>
            <p14:sldId id="270"/>
            <p14:sldId id="271"/>
            <p14:sldId id="272"/>
            <p14:sldId id="273"/>
            <p14:sldId id="274"/>
            <p14:sldId id="276"/>
            <p14:sldId id="277"/>
            <p14:sldId id="258"/>
            <p14:sldId id="298"/>
            <p14:sldId id="275"/>
            <p14:sldId id="299"/>
            <p14:sldId id="304"/>
            <p14:sldId id="261"/>
            <p14:sldId id="300"/>
            <p14:sldId id="301"/>
            <p14:sldId id="302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Cab352\&#1086;&#1073;&#1097;&#1072;&#1103;%202016\04%20&#1040;&#1055;&#1056;&#1045;&#1051;&#1068;\&#1055;&#1091;&#1073;&#1083;&#1080;&#1095;&#1085;&#1099;&#1077;%20&#1089;&#1083;&#1091;&#1096;&#1072;&#1085;&#1080;&#1103;%20&#1079;&#1072;%202015%20&#1075;&#1086;&#1076;\&#1055;&#1091;&#1073;&#1083;&#1080;&#1095;&#1085;&#1099;&#1077;%20&#1089;&#1083;&#1091;&#1096;&#1072;&#1085;&#1080;&#1103;%202015%20&#1075;&#1086;&#1076;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FedorovaAM\&#1056;&#1072;&#1073;&#1086;&#1095;&#1080;&#1081;%20&#1089;&#1090;&#1086;&#1083;\&#1041;&#1102;&#1076;&#1078;&#1077;&#1090;%20&#1076;&#1083;&#1103;%20&#1075;&#1088;&#1072;&#1078;&#1076;&#1072;&#1085;\_&#1052;&#1054;&#1048;\&#1044;&#1080;&#1072;&#1075;&#1088;&#1072;&#1084;&#1084;&#1099;%20&#1076;&#1083;&#1103;%20&#1087;&#1088;&#1077;&#1079;&#1077;&#1085;&#1090;&#1072;&#1094;&#1080;&#1081;.xls" TargetMode="External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974991364230152E-2"/>
          <c:y val="9.6886535298894808E-2"/>
          <c:w val="0.84104938271604934"/>
          <c:h val="0.6113779542607843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1409E7"/>
            </a:solidFill>
          </c:spPr>
          <c:explosion val="2"/>
          <c:dPt>
            <c:idx val="0"/>
            <c:bubble3D val="0"/>
            <c:explosion val="7"/>
            <c:spPr>
              <a:solidFill>
                <a:srgbClr val="33CC33"/>
              </a:solidFill>
            </c:spPr>
          </c:dPt>
          <c:dPt>
            <c:idx val="1"/>
            <c:bubble3D val="0"/>
            <c:explosion val="6"/>
            <c:spPr>
              <a:solidFill>
                <a:srgbClr val="00B0F0"/>
              </a:solidFill>
            </c:spPr>
          </c:dPt>
          <c:dPt>
            <c:idx val="2"/>
            <c:bubble3D val="0"/>
            <c:explosion val="20"/>
            <c:spPr>
              <a:solidFill>
                <a:srgbClr val="F8FC5E"/>
              </a:solidFill>
            </c:spPr>
          </c:dPt>
          <c:dLbls>
            <c:dLbl>
              <c:idx val="0"/>
              <c:layout>
                <c:manualLayout>
                  <c:x val="9.7630261495090992E-2"/>
                  <c:y val="0.145385854899830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480,0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8213995819966949"/>
                  <c:y val="0.2718022661696533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279,0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33793987557110938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8.7698673082531355E-3"/>
                  <c:y val="-0.1024179826481126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2"/>
                <c:pt idx="0">
                  <c:v>Безвозмездные</c:v>
                </c:pt>
                <c:pt idx="1">
                  <c:v>Налоговые и неналоговые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480</c:v>
                </c:pt>
                <c:pt idx="1">
                  <c:v>279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9049">
          <a:noFill/>
        </a:ln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8.1180602953172098E-3"/>
          <c:y val="0.76926918817228751"/>
          <c:w val="0.75725349880245829"/>
          <c:h val="0.21389467935005235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24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Реализовано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Проекты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6386936"/>
        <c:axId val="166387328"/>
        <c:axId val="0"/>
      </c:bar3DChart>
      <c:catAx>
        <c:axId val="166386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6387328"/>
        <c:crosses val="autoZero"/>
        <c:auto val="1"/>
        <c:lblAlgn val="ctr"/>
        <c:lblOffset val="100"/>
        <c:noMultiLvlLbl val="0"/>
      </c:catAx>
      <c:valAx>
        <c:axId val="1663873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66386936"/>
        <c:crosses val="autoZero"/>
        <c:crossBetween val="between"/>
      </c:valAx>
      <c:spPr>
        <a:noFill/>
        <a:ln w="21204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091219670104375"/>
          <c:y val="8.1905186083897547E-2"/>
          <c:w val="0.8364357473780476"/>
          <c:h val="0.6915664797102657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Лист8!$B$6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</c:dPt>
          <c:cat>
            <c:strRef>
              <c:f>Лист8!$A$7:$A$8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Лист8!$B$7:$B$8</c:f>
              <c:numCache>
                <c:formatCode>General</c:formatCode>
                <c:ptCount val="2"/>
                <c:pt idx="0">
                  <c:v>139.69999999999999</c:v>
                </c:pt>
                <c:pt idx="1">
                  <c:v>42.8</c:v>
                </c:pt>
              </c:numCache>
            </c:numRef>
          </c:val>
        </c:ser>
        <c:ser>
          <c:idx val="1"/>
          <c:order val="1"/>
          <c:tx>
            <c:strRef>
              <c:f>Лист8!$C$6</c:f>
              <c:strCache>
                <c:ptCount val="1"/>
                <c:pt idx="0">
                  <c:v>факт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cat>
            <c:strRef>
              <c:f>Лист8!$A$7:$A$8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Лист8!$C$7:$C$8</c:f>
              <c:numCache>
                <c:formatCode>General</c:formatCode>
                <c:ptCount val="2"/>
                <c:pt idx="0">
                  <c:v>149</c:v>
                </c:pt>
                <c:pt idx="1">
                  <c:v>56.3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3080736"/>
        <c:axId val="112965248"/>
        <c:axId val="0"/>
      </c:bar3DChart>
      <c:catAx>
        <c:axId val="630807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965248"/>
        <c:crosses val="autoZero"/>
        <c:auto val="1"/>
        <c:lblAlgn val="ctr"/>
        <c:lblOffset val="100"/>
        <c:noMultiLvlLbl val="0"/>
      </c:catAx>
      <c:valAx>
        <c:axId val="11296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080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/>
              <a:t>2015 год</a:t>
            </a:r>
          </a:p>
        </c:rich>
      </c:tx>
      <c:layout>
        <c:manualLayout>
          <c:xMode val="edge"/>
          <c:yMode val="edge"/>
          <c:x val="4.0419729691464873E-2"/>
          <c:y val="1.607380895569872E-2"/>
        </c:manualLayout>
      </c:layout>
      <c:overlay val="0"/>
      <c:spPr>
        <a:solidFill>
          <a:schemeClr val="bg2"/>
        </a:solidFill>
        <a:ln w="19055" cap="flat" cmpd="sng" algn="ctr">
          <a:solidFill>
            <a:schemeClr val="bg1"/>
          </a:solidFill>
          <a:prstDash val="solid"/>
        </a:ln>
        <a:effectLst/>
      </c:sp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843480795946272E-3"/>
          <c:y val="0.31437442215266209"/>
          <c:w val="0.75315328594800501"/>
          <c:h val="0.626037492593526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2015 года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1409E7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6.391022939153608E-2"/>
                  <c:y val="-0.179041301917116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2492452719517656"/>
                  <c:y val="-0.1905234309932479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0374135076388941"/>
                  <c:y val="-3.889461238983145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2104180708224371"/>
                  <c:y val="-0.1253435246713751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4982517783671515E-2"/>
                  <c:y val="2.653736045703111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0597827473474672E-2"/>
                  <c:y val="-0.103524136508235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3.8029844165693251E-2"/>
                  <c:y val="-2.23886394258075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2.2957633399613486E-2"/>
                  <c:y val="-8.56748620170599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5.3156022484517854E-2"/>
                  <c:y val="-6.242565986027238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ЖКХ</c:v>
                </c:pt>
                <c:pt idx="1">
                  <c:v>Общегосударственные расходы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Прочие расходы 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87.8</c:v>
                </c:pt>
                <c:pt idx="1">
                  <c:v>56.6</c:v>
                </c:pt>
                <c:pt idx="2">
                  <c:v>50.1</c:v>
                </c:pt>
                <c:pt idx="3">
                  <c:v>418.7</c:v>
                </c:pt>
                <c:pt idx="4">
                  <c:v>49.1</c:v>
                </c:pt>
                <c:pt idx="5">
                  <c:v>50.4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9055">
          <a:noFill/>
        </a:ln>
      </c:spPr>
    </c:plotArea>
    <c:plotVisOnly val="1"/>
    <c:dispBlanksAs val="zero"/>
    <c:showDLblsOverMax val="0"/>
  </c:chart>
  <c:txPr>
    <a:bodyPr/>
    <a:lstStyle/>
    <a:p>
      <a:pPr>
        <a:defRPr sz="14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just">
              <a:defRPr sz="1600"/>
            </a:pPr>
            <a:r>
              <a:rPr lang="ru-RU" sz="1600"/>
              <a:t>2016 год</a:t>
            </a:r>
          </a:p>
        </c:rich>
      </c:tx>
      <c:layout>
        <c:manualLayout>
          <c:xMode val="edge"/>
          <c:yMode val="edge"/>
          <c:x val="1.727166809051868E-2"/>
          <c:y val="0.15744961086195131"/>
        </c:manualLayout>
      </c:layout>
      <c:overlay val="0"/>
      <c:spPr>
        <a:solidFill>
          <a:schemeClr val="bg2"/>
        </a:solidFill>
        <a:ln w="19043" cap="flat" cmpd="sng" algn="ctr">
          <a:solidFill>
            <a:schemeClr val="bg1"/>
          </a:solidFill>
          <a:prstDash val="solid"/>
        </a:ln>
        <a:effectLst/>
      </c:sp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41912201326289E-2"/>
          <c:y val="0.31470954981610227"/>
          <c:w val="0.60368328094281898"/>
          <c:h val="0.677786793530883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2016 года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1409E7"/>
              </a:solidFill>
            </c:spPr>
          </c:dPt>
          <c:dPt>
            <c:idx val="2"/>
            <c:bubble3D val="0"/>
            <c:spPr>
              <a:solidFill>
                <a:srgbClr val="E7BD09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0.11886240306002656"/>
                  <c:y val="-0.120464479641151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0177634944998727"/>
                  <c:y val="-0.1228917273080769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671156269992989"/>
                  <c:y val="-4.427505131008749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7720162813598485E-2"/>
                  <c:y val="-0.1053468017442506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3094211811870844E-3"/>
                  <c:y val="-3.284357293634041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3166185252157789E-2"/>
                  <c:y val="-2.53582935229418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79297336319067E-2"/>
                  <c:y val="-2.91451991445394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1.4398794755341541E-2"/>
                  <c:y val="-1.990186854238420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2.0719167130997314E-2"/>
                  <c:y val="-4.745957046439280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ЖКХ</c:v>
                </c:pt>
                <c:pt idx="1">
                  <c:v>Общегосударственные расходы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Прочие расходы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58.3</c:v>
                </c:pt>
                <c:pt idx="1">
                  <c:v>54.4</c:v>
                </c:pt>
                <c:pt idx="2">
                  <c:v>62.5</c:v>
                </c:pt>
                <c:pt idx="3">
                  <c:v>447.3</c:v>
                </c:pt>
                <c:pt idx="4">
                  <c:v>55.3</c:v>
                </c:pt>
                <c:pt idx="5">
                  <c:v>35.300000000000004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9043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72056553103294985"/>
          <c:y val="7.5661049435875441E-2"/>
          <c:w val="0.27357664282512678"/>
          <c:h val="0.91625389123638257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1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2432348266552071"/>
          <c:w val="0.71502204869205144"/>
          <c:h val="0.35442706861168038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b="1"/>
                      <a:t>1 508,9
1</a:t>
                    </a:r>
                    <a:r>
                      <a:rPr lang="ru-RU" sz="1200" b="1"/>
                      <a:t>,2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3935910996200205E-2"/>
                  <c:y val="-2.5207324143864451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38 003,3
3</a:t>
                    </a:r>
                    <a:r>
                      <a:rPr lang="ru-RU" sz="1200" b="1"/>
                      <a:t>0,9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161123516276903E-2"/>
                  <c:y val="2.3507584117305993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20 065,8
16</a:t>
                    </a:r>
                    <a:r>
                      <a:rPr lang="ru-RU" sz="1200" b="1"/>
                      <a:t>,3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7.9482116974184513E-3"/>
                  <c:y val="7.9101751235964904E-4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26 012,5
21</a:t>
                    </a:r>
                    <a:r>
                      <a:rPr lang="ru-RU" sz="1200" b="1"/>
                      <a:t>,2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4637442707721332E-2"/>
                  <c:y val="-9.7592658399885568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5 518,3
</a:t>
                    </a:r>
                    <a:r>
                      <a:rPr lang="ru-RU" sz="1200" b="1"/>
                      <a:t>4,</a:t>
                    </a:r>
                    <a:r>
                      <a:rPr lang="en-US" sz="1200" b="1"/>
                      <a:t>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6.6401065538449489E-3"/>
                  <c:y val="-8.8271270129238726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31 874,6
2</a:t>
                    </a:r>
                    <a:r>
                      <a:rPr lang="ru-RU" sz="1200" b="1"/>
                      <a:t>5,9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Лист1!$B$35:$B$40</c:f>
              <c:strCache>
                <c:ptCount val="6"/>
                <c:pt idx="0">
                  <c:v>Общеэкономические вопросы</c:v>
                </c:pt>
                <c:pt idx="1">
                  <c:v>Сельское хозяйство и рыболовство</c:v>
                </c:pt>
                <c:pt idx="2">
                  <c:v>Транспорт</c:v>
                </c:pt>
                <c:pt idx="3">
                  <c:v>Дорожное хозяйство</c:v>
                </c:pt>
                <c:pt idx="4">
                  <c:v>Связь и информатика</c:v>
                </c:pt>
                <c:pt idx="5">
                  <c:v>Другие вопросы в области национальной экономики</c:v>
                </c:pt>
              </c:strCache>
            </c:strRef>
          </c:cat>
          <c:val>
            <c:numRef>
              <c:f>Лист1!$C$35:$C$40</c:f>
              <c:numCache>
                <c:formatCode>#,##0.0</c:formatCode>
                <c:ptCount val="6"/>
                <c:pt idx="0">
                  <c:v>1508.9</c:v>
                </c:pt>
                <c:pt idx="1">
                  <c:v>38003.300000000003</c:v>
                </c:pt>
                <c:pt idx="2">
                  <c:v>20065.8</c:v>
                </c:pt>
                <c:pt idx="3">
                  <c:v>26012.5</c:v>
                </c:pt>
                <c:pt idx="4">
                  <c:v>5518.3</c:v>
                </c:pt>
                <c:pt idx="5">
                  <c:v>31874.6</c:v>
                </c:pt>
              </c:numCache>
            </c:numRef>
          </c:val>
        </c:ser>
        <c:ser>
          <c:idx val="1"/>
          <c:order val="1"/>
          <c:cat>
            <c:strRef>
              <c:f>Лист1!$B$35:$B$40</c:f>
              <c:strCache>
                <c:ptCount val="6"/>
                <c:pt idx="0">
                  <c:v>Общеэкономические вопросы</c:v>
                </c:pt>
                <c:pt idx="1">
                  <c:v>Сельское хозяйство и рыболовство</c:v>
                </c:pt>
                <c:pt idx="2">
                  <c:v>Транспорт</c:v>
                </c:pt>
                <c:pt idx="3">
                  <c:v>Дорожное хозяйство</c:v>
                </c:pt>
                <c:pt idx="4">
                  <c:v>Связь и информатика</c:v>
                </c:pt>
                <c:pt idx="5">
                  <c:v>Другие вопросы в области национальной экономики</c:v>
                </c:pt>
              </c:strCache>
            </c:strRef>
          </c:cat>
          <c:val>
            <c:numRef>
              <c:f>Лист1!$D$35:$D$40</c:f>
              <c:numCache>
                <c:formatCode>#,##0.0</c:formatCode>
                <c:ptCount val="6"/>
                <c:pt idx="0">
                  <c:v>1.2269135509345166</c:v>
                </c:pt>
                <c:pt idx="1">
                  <c:v>30.901162270680427</c:v>
                </c:pt>
                <c:pt idx="2">
                  <c:v>16.315860514508731</c:v>
                </c:pt>
                <c:pt idx="3">
                  <c:v>21.151228539786675</c:v>
                </c:pt>
                <c:pt idx="4">
                  <c:v>4.4870283306527554</c:v>
                </c:pt>
                <c:pt idx="5">
                  <c:v>25.917806793437165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layout>
        <c:manualLayout>
          <c:xMode val="edge"/>
          <c:yMode val="edge"/>
          <c:x val="0.33749777237737066"/>
          <c:y val="0.68977280583793943"/>
          <c:w val="0.6605182500132476"/>
          <c:h val="0.31022719416205463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400">
          <a:solidFill>
            <a:schemeClr val="bg1"/>
          </a:solidFill>
          <a:latin typeface="Calibri" pitchFamily="34" charset="0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6.3743239424633559E-3"/>
                  <c:y val="3.0064152640674234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455671360456062E-3"/>
                  <c:y val="5.41115293263578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0832144957832131E-3"/>
                  <c:y val="2.805987579796260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4025553246979499E-3"/>
                  <c:y val="5.311333633185778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на 01.01.2013 года</c:v>
                </c:pt>
                <c:pt idx="1">
                  <c:v>на 01.01.2014 года</c:v>
                </c:pt>
                <c:pt idx="2">
                  <c:v>на 01.01.2015 года</c:v>
                </c:pt>
                <c:pt idx="3">
                  <c:v>на 01.01.2016 года</c:v>
                </c:pt>
                <c:pt idx="4">
                  <c:v>на 01.01.2017 года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36.5</c:v>
                </c:pt>
                <c:pt idx="1">
                  <c:v>53.4</c:v>
                </c:pt>
                <c:pt idx="2">
                  <c:v>68</c:v>
                </c:pt>
                <c:pt idx="3">
                  <c:v>51.4</c:v>
                </c:pt>
                <c:pt idx="4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4"/>
        <c:axId val="166246336"/>
        <c:axId val="166246728"/>
      </c:barChart>
      <c:catAx>
        <c:axId val="166246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6246728"/>
        <c:crosses val="autoZero"/>
        <c:auto val="1"/>
        <c:lblAlgn val="ctr"/>
        <c:lblOffset val="100"/>
        <c:noMultiLvlLbl val="0"/>
      </c:catAx>
      <c:valAx>
        <c:axId val="166246728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166246336"/>
        <c:crosses val="autoZero"/>
        <c:crossBetween val="between"/>
      </c:valAx>
      <c:spPr>
        <a:noFill/>
        <a:ln w="19056">
          <a:noFill/>
        </a:ln>
      </c:spPr>
    </c:plotArea>
    <c:plotVisOnly val="1"/>
    <c:dispBlanksAs val="gap"/>
    <c:showDLblsOverMax val="0"/>
  </c:chart>
  <c:txPr>
    <a:bodyPr/>
    <a:lstStyle/>
    <a:p>
      <a:pPr>
        <a:defRPr sz="20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Всего 701,6 млн. руб.</a:t>
            </a:r>
          </a:p>
        </c:rich>
      </c:tx>
      <c:layout>
        <c:manualLayout>
          <c:xMode val="edge"/>
          <c:yMode val="edge"/>
          <c:x val="0.75548308561876576"/>
          <c:y val="2.3448975732163559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723.2 млн. руб.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1.5039739173228338E-2"/>
                  <c:y val="-6.5199245497093661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8766788096756266E-4"/>
                  <c:y val="-2.3066668511778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6704404288324952E-2"/>
                  <c:y val="-3.9177264529104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5169045275590495E-2"/>
                  <c:y val="-1.9664984026514287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Бюджет района</c:v>
                </c:pt>
                <c:pt idx="1">
                  <c:v>Бюджет области</c:v>
                </c:pt>
                <c:pt idx="2">
                  <c:v>Федеральный бюджет</c:v>
                </c:pt>
                <c:pt idx="3">
                  <c:v>Бюджеты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277.3</c:v>
                </c:pt>
                <c:pt idx="1">
                  <c:v>415.1</c:v>
                </c:pt>
                <c:pt idx="2">
                  <c:v>3.7</c:v>
                </c:pt>
                <c:pt idx="3">
                  <c:v>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9048">
          <a:noFill/>
        </a:ln>
      </c:spPr>
    </c:plotArea>
    <c:legend>
      <c:legendPos val="r"/>
      <c:layout>
        <c:manualLayout>
          <c:xMode val="edge"/>
          <c:yMode val="edge"/>
          <c:x val="0.73287297540302043"/>
          <c:y val="0.28546872765684661"/>
          <c:w val="0.25819213391923701"/>
          <c:h val="0.2412240473455757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875000000000019E-2"/>
                  <c:y val="-4.2187497404804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031249999999998E-2"/>
                  <c:y val="-4.4531247260627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4999999999999887E-2"/>
                  <c:y val="-3.9843747548982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Общая площадь МО, тыс.га</c:v>
                </c:pt>
                <c:pt idx="1">
                  <c:v>Земли сельхоз. назначения тыс.га</c:v>
                </c:pt>
                <c:pt idx="2">
                  <c:v>Планируется обработать, тыс.га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162</c:v>
                </c:pt>
                <c:pt idx="1">
                  <c:v>118</c:v>
                </c:pt>
                <c:pt idx="2">
                  <c:v>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54379440"/>
        <c:axId val="254379832"/>
        <c:axId val="0"/>
      </c:bar3DChart>
      <c:catAx>
        <c:axId val="254379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4379832"/>
        <c:crosses val="autoZero"/>
        <c:auto val="1"/>
        <c:lblAlgn val="ctr"/>
        <c:lblOffset val="100"/>
        <c:noMultiLvlLbl val="0"/>
      </c:catAx>
      <c:valAx>
        <c:axId val="2543798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54379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6350" cap="flat" cmpd="sng" algn="ctr">
          <a:noFill/>
          <a:prstDash val="solid"/>
          <a:round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2.271834374329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825301204819306E-2"/>
                  <c:y val="-4.5436687486597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6733601070950468E-2"/>
                  <c:y val="-3.9757101550772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3008701472556761E-2"/>
                  <c:y val="-4.82764804545099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7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Картофеля убрано, тыс.т</c:v>
                </c:pt>
                <c:pt idx="1">
                  <c:v>Овощей собрано, тыс.т</c:v>
                </c:pt>
                <c:pt idx="2">
                  <c:v>Производство молока, тыс.т</c:v>
                </c:pt>
                <c:pt idx="3">
                  <c:v>производство скота и птицы, тыс.т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</c:v>
                </c:pt>
                <c:pt idx="1">
                  <c:v>11.419</c:v>
                </c:pt>
                <c:pt idx="2">
                  <c:v>8.1430000000000025</c:v>
                </c:pt>
                <c:pt idx="3">
                  <c:v>1.764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7359240"/>
        <c:axId val="167359632"/>
        <c:axId val="0"/>
      </c:bar3DChart>
      <c:catAx>
        <c:axId val="167359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7359632"/>
        <c:crosses val="autoZero"/>
        <c:auto val="1"/>
        <c:lblAlgn val="ctr"/>
        <c:lblOffset val="100"/>
        <c:noMultiLvlLbl val="0"/>
      </c:catAx>
      <c:valAx>
        <c:axId val="1673596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67359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7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diagrams/_rels/data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gif"/><Relationship Id="rId1" Type="http://schemas.openxmlformats.org/officeDocument/2006/relationships/image" Target="../media/image44.jpe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FFE7E8-2154-43A0-98CA-0D96E9F38362}" type="doc">
      <dgm:prSet loTypeId="urn:microsoft.com/office/officeart/2005/8/layout/hProcess9" loCatId="process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888DD9-C6CA-4156-855F-3D8F848BBD9B}">
      <dgm:prSet phldrT="[Текст]"/>
      <dgm:spPr/>
      <dgm:t>
        <a:bodyPr/>
        <a:lstStyle/>
        <a:p>
          <a:r>
            <a:rPr lang="ru-RU" b="1" smtClean="0"/>
            <a:t>2017 ГОД</a:t>
          </a:r>
          <a:endParaRPr lang="ru-RU" b="1" dirty="0"/>
        </a:p>
      </dgm:t>
    </dgm:pt>
    <dgm:pt modelId="{1A820470-65D6-4CFF-A9F0-38E14384A3D5}" type="parTrans" cxnId="{2E376B17-BE28-46D7-9ED9-9B2368E0824B}">
      <dgm:prSet/>
      <dgm:spPr/>
      <dgm:t>
        <a:bodyPr/>
        <a:lstStyle/>
        <a:p>
          <a:endParaRPr lang="ru-RU"/>
        </a:p>
      </dgm:t>
    </dgm:pt>
    <dgm:pt modelId="{F8E5D667-4C27-437D-A344-25787A292035}" type="sibTrans" cxnId="{2E376B17-BE28-46D7-9ED9-9B2368E0824B}">
      <dgm:prSet/>
      <dgm:spPr/>
      <dgm:t>
        <a:bodyPr/>
        <a:lstStyle/>
        <a:p>
          <a:endParaRPr lang="ru-RU"/>
        </a:p>
      </dgm:t>
    </dgm:pt>
    <dgm:pt modelId="{0ACE1E47-33CD-4EA9-AA59-C502D9CF4F9C}">
      <dgm:prSet phldrT="[Текст]" custT="1"/>
      <dgm:spPr/>
      <dgm:t>
        <a:bodyPr/>
        <a:lstStyle/>
        <a:p>
          <a:r>
            <a:rPr lang="ru-RU" sz="2000" b="1" smtClean="0"/>
            <a:t>СОЗДАНИЕ РАБОЧИХ МЕСТ </a:t>
          </a:r>
        </a:p>
        <a:p>
          <a:r>
            <a:rPr lang="ru-RU" sz="2000" b="1" smtClean="0"/>
            <a:t> более 1000</a:t>
          </a:r>
          <a:endParaRPr lang="ru-RU" sz="2000" b="1" dirty="0"/>
        </a:p>
      </dgm:t>
    </dgm:pt>
    <dgm:pt modelId="{CAB3DFFC-65BC-469E-9958-2AF313A8DB14}" type="parTrans" cxnId="{46F29BE2-B13C-4DC4-A3E5-C0F0B415EBCE}">
      <dgm:prSet/>
      <dgm:spPr/>
      <dgm:t>
        <a:bodyPr/>
        <a:lstStyle/>
        <a:p>
          <a:endParaRPr lang="ru-RU"/>
        </a:p>
      </dgm:t>
    </dgm:pt>
    <dgm:pt modelId="{7EF1ACE8-73DF-4E85-BA8B-1FD644859381}" type="sibTrans" cxnId="{46F29BE2-B13C-4DC4-A3E5-C0F0B415EBCE}">
      <dgm:prSet/>
      <dgm:spPr/>
      <dgm:t>
        <a:bodyPr/>
        <a:lstStyle/>
        <a:p>
          <a:endParaRPr lang="ru-RU"/>
        </a:p>
      </dgm:t>
    </dgm:pt>
    <dgm:pt modelId="{F4CBA2EE-F1C1-4C69-99B3-3D2B3D8451BE}">
      <dgm:prSet phldrT="[Текст]" custT="1"/>
      <dgm:spPr/>
      <dgm:t>
        <a:bodyPr/>
        <a:lstStyle/>
        <a:p>
          <a:r>
            <a:rPr lang="ru-RU" sz="2000" b="1" smtClean="0"/>
            <a:t>ОБЪЕМ ИНВЕСТИЦИЙ </a:t>
          </a:r>
        </a:p>
        <a:p>
          <a:r>
            <a:rPr lang="ru-RU" sz="2000" b="1" smtClean="0"/>
            <a:t>9,4 МЛРД. РУБ.</a:t>
          </a:r>
          <a:endParaRPr lang="ru-RU" sz="2000" b="1" dirty="0"/>
        </a:p>
      </dgm:t>
    </dgm:pt>
    <dgm:pt modelId="{1B441B94-8140-4A9F-BC5A-4EB2A32F955C}" type="parTrans" cxnId="{AEEFB271-6AA1-40F4-9DE5-7116CEA8557E}">
      <dgm:prSet/>
      <dgm:spPr/>
      <dgm:t>
        <a:bodyPr/>
        <a:lstStyle/>
        <a:p>
          <a:endParaRPr lang="ru-RU"/>
        </a:p>
      </dgm:t>
    </dgm:pt>
    <dgm:pt modelId="{A6ABAB6A-C318-4224-B2B1-C4D201D20C2F}" type="sibTrans" cxnId="{AEEFB271-6AA1-40F4-9DE5-7116CEA8557E}">
      <dgm:prSet/>
      <dgm:spPr/>
      <dgm:t>
        <a:bodyPr/>
        <a:lstStyle/>
        <a:p>
          <a:endParaRPr lang="ru-RU"/>
        </a:p>
      </dgm:t>
    </dgm:pt>
    <dgm:pt modelId="{2EDC8F2B-7E6F-4623-A56B-1B6F1F19A296}">
      <dgm:prSet phldrT="[Текст]" custT="1"/>
      <dgm:spPr/>
      <dgm:t>
        <a:bodyPr/>
        <a:lstStyle/>
        <a:p>
          <a:r>
            <a:rPr lang="ru-RU" sz="2000" b="1" smtClean="0"/>
            <a:t>РАЗВИТИЕ НОВЫХ ПРОИЗВОДСТВ</a:t>
          </a:r>
          <a:endParaRPr lang="ru-RU" sz="2000" b="1" dirty="0"/>
        </a:p>
      </dgm:t>
    </dgm:pt>
    <dgm:pt modelId="{0F08866B-64B5-4FB7-8D80-63B72EC3B119}" type="parTrans" cxnId="{7E33CC5D-1D81-40D7-BE56-4F79F272245E}">
      <dgm:prSet/>
      <dgm:spPr/>
      <dgm:t>
        <a:bodyPr/>
        <a:lstStyle/>
        <a:p>
          <a:endParaRPr lang="ru-RU"/>
        </a:p>
      </dgm:t>
    </dgm:pt>
    <dgm:pt modelId="{177A1933-ADC5-4964-A040-2BE3D66C14D8}" type="sibTrans" cxnId="{7E33CC5D-1D81-40D7-BE56-4F79F272245E}">
      <dgm:prSet/>
      <dgm:spPr/>
      <dgm:t>
        <a:bodyPr/>
        <a:lstStyle/>
        <a:p>
          <a:endParaRPr lang="ru-RU"/>
        </a:p>
      </dgm:t>
    </dgm:pt>
    <dgm:pt modelId="{BCC81EF6-82A6-40F4-AB22-A7CC0D34ADDB}">
      <dgm:prSet phldrT="[Текст]"/>
      <dgm:spPr/>
      <dgm:t>
        <a:bodyPr/>
        <a:lstStyle/>
        <a:p>
          <a:r>
            <a:rPr lang="ru-RU" b="1" dirty="0" smtClean="0"/>
            <a:t> 2020 ГОД </a:t>
          </a:r>
          <a:endParaRPr lang="ru-RU" b="1" dirty="0"/>
        </a:p>
      </dgm:t>
    </dgm:pt>
    <dgm:pt modelId="{D8EE40C6-921D-4557-B1D6-FD5092B5AFB2}" type="parTrans" cxnId="{EE9704F0-5F6B-4F11-B5F6-92DA1901740A}">
      <dgm:prSet/>
      <dgm:spPr/>
      <dgm:t>
        <a:bodyPr/>
        <a:lstStyle/>
        <a:p>
          <a:endParaRPr lang="ru-RU"/>
        </a:p>
      </dgm:t>
    </dgm:pt>
    <dgm:pt modelId="{CC833518-B16F-48E5-B65F-D693C39D1E26}" type="sibTrans" cxnId="{EE9704F0-5F6B-4F11-B5F6-92DA1901740A}">
      <dgm:prSet/>
      <dgm:spPr/>
      <dgm:t>
        <a:bodyPr/>
        <a:lstStyle/>
        <a:p>
          <a:endParaRPr lang="ru-RU"/>
        </a:p>
      </dgm:t>
    </dgm:pt>
    <dgm:pt modelId="{5C49F1F7-4C6C-4202-9B39-76CDB5DEEA9F}" type="pres">
      <dgm:prSet presAssocID="{5FFFE7E8-2154-43A0-98CA-0D96E9F3836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DD7239-7485-4FE1-8375-BA382C21BA34}" type="pres">
      <dgm:prSet presAssocID="{5FFFE7E8-2154-43A0-98CA-0D96E9F38362}" presName="arrow" presStyleLbl="bgShp" presStyleIdx="0" presStyleCnt="1" custScaleX="117647" custLinFactNeighborX="-125"/>
      <dgm:spPr/>
      <dgm:t>
        <a:bodyPr/>
        <a:lstStyle/>
        <a:p>
          <a:endParaRPr lang="ru-RU"/>
        </a:p>
      </dgm:t>
    </dgm:pt>
    <dgm:pt modelId="{941F4A9D-C92A-403F-9DC3-06FACEE7EC28}" type="pres">
      <dgm:prSet presAssocID="{5FFFE7E8-2154-43A0-98CA-0D96E9F38362}" presName="linearProcess" presStyleCnt="0"/>
      <dgm:spPr/>
      <dgm:t>
        <a:bodyPr/>
        <a:lstStyle/>
        <a:p>
          <a:endParaRPr lang="ru-RU"/>
        </a:p>
      </dgm:t>
    </dgm:pt>
    <dgm:pt modelId="{2409331C-A1B9-4267-8B1D-7787399998F7}" type="pres">
      <dgm:prSet presAssocID="{D7888DD9-C6CA-4156-855F-3D8F848BBD9B}" presName="textNode" presStyleLbl="node1" presStyleIdx="0" presStyleCnt="5" custScaleX="781494" custScaleY="46820" custLinFactNeighborX="-16989" custLinFactNeighborY="-85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77799E-AEE5-48CA-AC09-0C6FB04FE962}" type="pres">
      <dgm:prSet presAssocID="{F8E5D667-4C27-437D-A344-25787A292035}" presName="sibTrans" presStyleCnt="0"/>
      <dgm:spPr/>
      <dgm:t>
        <a:bodyPr/>
        <a:lstStyle/>
        <a:p>
          <a:endParaRPr lang="ru-RU"/>
        </a:p>
      </dgm:t>
    </dgm:pt>
    <dgm:pt modelId="{8F08D528-735D-47DF-9BF8-DA065D4E41E1}" type="pres">
      <dgm:prSet presAssocID="{0ACE1E47-33CD-4EA9-AA59-C502D9CF4F9C}" presName="textNode" presStyleLbl="node1" presStyleIdx="1" presStyleCnt="5" custScaleX="1052073" custLinFactX="-600000" custLinFactNeighborX="-675096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72BA7-A218-4369-9475-9BDF209EB210}" type="pres">
      <dgm:prSet presAssocID="{7EF1ACE8-73DF-4E85-BA8B-1FD644859381}" presName="sibTrans" presStyleCnt="0"/>
      <dgm:spPr/>
      <dgm:t>
        <a:bodyPr/>
        <a:lstStyle/>
        <a:p>
          <a:endParaRPr lang="ru-RU"/>
        </a:p>
      </dgm:t>
    </dgm:pt>
    <dgm:pt modelId="{3DCFF612-A071-454B-9203-A88AFE4E047E}" type="pres">
      <dgm:prSet presAssocID="{F4CBA2EE-F1C1-4C69-99B3-3D2B3D8451BE}" presName="textNode" presStyleLbl="node1" presStyleIdx="2" presStyleCnt="5" custScaleX="1082585" custLinFactX="-283921" custLinFactNeighborX="-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37FC6A-F847-4148-A5E4-58A6E5500206}" type="pres">
      <dgm:prSet presAssocID="{A6ABAB6A-C318-4224-B2B1-C4D201D20C2F}" presName="sibTrans" presStyleCnt="0"/>
      <dgm:spPr/>
      <dgm:t>
        <a:bodyPr/>
        <a:lstStyle/>
        <a:p>
          <a:endParaRPr lang="ru-RU"/>
        </a:p>
      </dgm:t>
    </dgm:pt>
    <dgm:pt modelId="{F62D7862-47BB-4C51-A8D0-87759457E699}" type="pres">
      <dgm:prSet presAssocID="{2EDC8F2B-7E6F-4623-A56B-1B6F1F19A296}" presName="textNode" presStyleLbl="node1" presStyleIdx="3" presStyleCnt="5" custScaleX="1061994" custLinFactX="-30153" custLinFactNeighborX="-100000" custLinFactNeighborY="-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36FF1D-CE0F-4FD2-AAB3-7BFCED6E481C}" type="pres">
      <dgm:prSet presAssocID="{177A1933-ADC5-4964-A040-2BE3D66C14D8}" presName="sibTrans" presStyleCnt="0"/>
      <dgm:spPr/>
      <dgm:t>
        <a:bodyPr/>
        <a:lstStyle/>
        <a:p>
          <a:endParaRPr lang="ru-RU"/>
        </a:p>
      </dgm:t>
    </dgm:pt>
    <dgm:pt modelId="{01F125F5-A0E4-4C58-9454-B7523523F861}" type="pres">
      <dgm:prSet presAssocID="{BCC81EF6-82A6-40F4-AB22-A7CC0D34ADDB}" presName="textNode" presStyleLbl="node1" presStyleIdx="4" presStyleCnt="5" custScaleX="802225" custScaleY="46820" custLinFactNeighborX="982" custLinFactNeighborY="-889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3BF6F0-5C66-45E9-A641-8C4DFA8021AC}" type="presOf" srcId="{2EDC8F2B-7E6F-4623-A56B-1B6F1F19A296}" destId="{F62D7862-47BB-4C51-A8D0-87759457E699}" srcOrd="0" destOrd="0" presId="urn:microsoft.com/office/officeart/2005/8/layout/hProcess9"/>
    <dgm:cxn modelId="{417E82ED-AB3B-4371-8693-A8C0FB92D65E}" type="presOf" srcId="{BCC81EF6-82A6-40F4-AB22-A7CC0D34ADDB}" destId="{01F125F5-A0E4-4C58-9454-B7523523F861}" srcOrd="0" destOrd="0" presId="urn:microsoft.com/office/officeart/2005/8/layout/hProcess9"/>
    <dgm:cxn modelId="{2E376B17-BE28-46D7-9ED9-9B2368E0824B}" srcId="{5FFFE7E8-2154-43A0-98CA-0D96E9F38362}" destId="{D7888DD9-C6CA-4156-855F-3D8F848BBD9B}" srcOrd="0" destOrd="0" parTransId="{1A820470-65D6-4CFF-A9F0-38E14384A3D5}" sibTransId="{F8E5D667-4C27-437D-A344-25787A292035}"/>
    <dgm:cxn modelId="{EE9704F0-5F6B-4F11-B5F6-92DA1901740A}" srcId="{5FFFE7E8-2154-43A0-98CA-0D96E9F38362}" destId="{BCC81EF6-82A6-40F4-AB22-A7CC0D34ADDB}" srcOrd="4" destOrd="0" parTransId="{D8EE40C6-921D-4557-B1D6-FD5092B5AFB2}" sibTransId="{CC833518-B16F-48E5-B65F-D693C39D1E26}"/>
    <dgm:cxn modelId="{AEEFB271-6AA1-40F4-9DE5-7116CEA8557E}" srcId="{5FFFE7E8-2154-43A0-98CA-0D96E9F38362}" destId="{F4CBA2EE-F1C1-4C69-99B3-3D2B3D8451BE}" srcOrd="2" destOrd="0" parTransId="{1B441B94-8140-4A9F-BC5A-4EB2A32F955C}" sibTransId="{A6ABAB6A-C318-4224-B2B1-C4D201D20C2F}"/>
    <dgm:cxn modelId="{0BCA0BE0-B326-4756-8B3E-7593AAB1BF6C}" type="presOf" srcId="{0ACE1E47-33CD-4EA9-AA59-C502D9CF4F9C}" destId="{8F08D528-735D-47DF-9BF8-DA065D4E41E1}" srcOrd="0" destOrd="0" presId="urn:microsoft.com/office/officeart/2005/8/layout/hProcess9"/>
    <dgm:cxn modelId="{0B06E4F1-20FB-4531-B345-B585777AE9FF}" type="presOf" srcId="{D7888DD9-C6CA-4156-855F-3D8F848BBD9B}" destId="{2409331C-A1B9-4267-8B1D-7787399998F7}" srcOrd="0" destOrd="0" presId="urn:microsoft.com/office/officeart/2005/8/layout/hProcess9"/>
    <dgm:cxn modelId="{46F29BE2-B13C-4DC4-A3E5-C0F0B415EBCE}" srcId="{5FFFE7E8-2154-43A0-98CA-0D96E9F38362}" destId="{0ACE1E47-33CD-4EA9-AA59-C502D9CF4F9C}" srcOrd="1" destOrd="0" parTransId="{CAB3DFFC-65BC-469E-9958-2AF313A8DB14}" sibTransId="{7EF1ACE8-73DF-4E85-BA8B-1FD644859381}"/>
    <dgm:cxn modelId="{8A9EFF4D-60E8-4B7C-869E-3BB971B34103}" type="presOf" srcId="{F4CBA2EE-F1C1-4C69-99B3-3D2B3D8451BE}" destId="{3DCFF612-A071-454B-9203-A88AFE4E047E}" srcOrd="0" destOrd="0" presId="urn:microsoft.com/office/officeart/2005/8/layout/hProcess9"/>
    <dgm:cxn modelId="{103F0084-1BC7-411F-A053-CBACB7B46411}" type="presOf" srcId="{5FFFE7E8-2154-43A0-98CA-0D96E9F38362}" destId="{5C49F1F7-4C6C-4202-9B39-76CDB5DEEA9F}" srcOrd="0" destOrd="0" presId="urn:microsoft.com/office/officeart/2005/8/layout/hProcess9"/>
    <dgm:cxn modelId="{7E33CC5D-1D81-40D7-BE56-4F79F272245E}" srcId="{5FFFE7E8-2154-43A0-98CA-0D96E9F38362}" destId="{2EDC8F2B-7E6F-4623-A56B-1B6F1F19A296}" srcOrd="3" destOrd="0" parTransId="{0F08866B-64B5-4FB7-8D80-63B72EC3B119}" sibTransId="{177A1933-ADC5-4964-A040-2BE3D66C14D8}"/>
    <dgm:cxn modelId="{383A191E-832A-4381-BCC6-D439F24636C2}" type="presParOf" srcId="{5C49F1F7-4C6C-4202-9B39-76CDB5DEEA9F}" destId="{4DDD7239-7485-4FE1-8375-BA382C21BA34}" srcOrd="0" destOrd="0" presId="urn:microsoft.com/office/officeart/2005/8/layout/hProcess9"/>
    <dgm:cxn modelId="{AAC13832-97F4-4DE4-AA6A-380CBA3B846C}" type="presParOf" srcId="{5C49F1F7-4C6C-4202-9B39-76CDB5DEEA9F}" destId="{941F4A9D-C92A-403F-9DC3-06FACEE7EC28}" srcOrd="1" destOrd="0" presId="urn:microsoft.com/office/officeart/2005/8/layout/hProcess9"/>
    <dgm:cxn modelId="{6736D617-CCF4-4D4A-B7CA-18D0CA3B9BDB}" type="presParOf" srcId="{941F4A9D-C92A-403F-9DC3-06FACEE7EC28}" destId="{2409331C-A1B9-4267-8B1D-7787399998F7}" srcOrd="0" destOrd="0" presId="urn:microsoft.com/office/officeart/2005/8/layout/hProcess9"/>
    <dgm:cxn modelId="{982EA713-AD91-45F9-896E-18E5C2D47DE0}" type="presParOf" srcId="{941F4A9D-C92A-403F-9DC3-06FACEE7EC28}" destId="{6777799E-AEE5-48CA-AC09-0C6FB04FE962}" srcOrd="1" destOrd="0" presId="urn:microsoft.com/office/officeart/2005/8/layout/hProcess9"/>
    <dgm:cxn modelId="{7958F2CD-A46B-4BB2-84AB-D7BF40A2D774}" type="presParOf" srcId="{941F4A9D-C92A-403F-9DC3-06FACEE7EC28}" destId="{8F08D528-735D-47DF-9BF8-DA065D4E41E1}" srcOrd="2" destOrd="0" presId="urn:microsoft.com/office/officeart/2005/8/layout/hProcess9"/>
    <dgm:cxn modelId="{1099982A-7ECC-49AE-B6CA-FA23DB50E3C0}" type="presParOf" srcId="{941F4A9D-C92A-403F-9DC3-06FACEE7EC28}" destId="{A8872BA7-A218-4369-9475-9BDF209EB210}" srcOrd="3" destOrd="0" presId="urn:microsoft.com/office/officeart/2005/8/layout/hProcess9"/>
    <dgm:cxn modelId="{1DE6D795-4D0F-44DD-A1F0-AE14083CA462}" type="presParOf" srcId="{941F4A9D-C92A-403F-9DC3-06FACEE7EC28}" destId="{3DCFF612-A071-454B-9203-A88AFE4E047E}" srcOrd="4" destOrd="0" presId="urn:microsoft.com/office/officeart/2005/8/layout/hProcess9"/>
    <dgm:cxn modelId="{472771B1-8D61-45DA-9361-59F0DC68A65E}" type="presParOf" srcId="{941F4A9D-C92A-403F-9DC3-06FACEE7EC28}" destId="{CE37FC6A-F847-4148-A5E4-58A6E5500206}" srcOrd="5" destOrd="0" presId="urn:microsoft.com/office/officeart/2005/8/layout/hProcess9"/>
    <dgm:cxn modelId="{041B5395-1B1D-4812-A3D0-73EBB8CB6247}" type="presParOf" srcId="{941F4A9D-C92A-403F-9DC3-06FACEE7EC28}" destId="{F62D7862-47BB-4C51-A8D0-87759457E699}" srcOrd="6" destOrd="0" presId="urn:microsoft.com/office/officeart/2005/8/layout/hProcess9"/>
    <dgm:cxn modelId="{EA761987-BFD1-4394-B754-3252FBC82A8B}" type="presParOf" srcId="{941F4A9D-C92A-403F-9DC3-06FACEE7EC28}" destId="{2736FF1D-CE0F-4FD2-AAB3-7BFCED6E481C}" srcOrd="7" destOrd="0" presId="urn:microsoft.com/office/officeart/2005/8/layout/hProcess9"/>
    <dgm:cxn modelId="{5C1634CE-7AA8-4122-A56D-648903112EC5}" type="presParOf" srcId="{941F4A9D-C92A-403F-9DC3-06FACEE7EC28}" destId="{01F125F5-A0E4-4C58-9454-B7523523F861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CDA389F-6E87-48B3-9841-DF7A9E9FB23F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6553750-B478-4343-8A59-9EA9DF0819E8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8D43D4-3694-4332-A12E-924B2E27264C}" type="parTrans" cxnId="{9DD84ABC-4FA2-40BB-AC58-8F702EBF2E07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458514-1EFB-4EA0-BD02-B9C1789CC192}" type="sibTrans" cxnId="{9DD84ABC-4FA2-40BB-AC58-8F702EBF2E07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4168A6-873B-471D-A67B-C428D98D08B4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EACF50-633B-4B54-8FB4-D6984C7B9A62}" type="parTrans" cxnId="{3B60E8D0-4FE2-4C63-8B98-161994748F32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67489C-59B1-47EC-8332-EECD630371B8}" type="sibTrans" cxnId="{3B60E8D0-4FE2-4C63-8B98-161994748F32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4E2A50-F781-482B-8516-6ADD7D53ECFB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выдано 4115 предписаний, заключено 70 договоров реструктуризации, подано исков в суд - 911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BA40D1-EE93-413E-8F92-A0232E3A893A}" type="parTrans" cxnId="{51EECE4B-5748-4191-A7C6-4709F1FE33D3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2B0C5C-1233-4291-B213-789FDE8DC9BB}" type="sibTrans" cxnId="{51EECE4B-5748-4191-A7C6-4709F1FE33D3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750351-39DD-4B92-9701-6BA0B8A54B3A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E2B740-17BA-4C58-A246-2E872DF841AE}" type="parTrans" cxnId="{42D28BE0-6334-430C-8C98-72124A1F99F7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986A4B-926D-4E45-B9AB-FA83AB51D219}" type="sibTrans" cxnId="{42D28BE0-6334-430C-8C98-72124A1F99F7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A2FAD5-D2DD-4DD3-9221-863DC2882464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Направлено судебным приставам 553 судебных приказа;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взыскано по суду – 1180 тыс. рублей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C37282-82F7-41F2-A06A-D9BD121782D0}" type="parTrans" cxnId="{4466FF73-CE48-4538-A3C9-0BEE70BC1695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9D4755-D523-4206-A629-0B333FB416A3}" type="sibTrans" cxnId="{4466FF73-CE48-4538-A3C9-0BEE70BC1695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F297E6-9342-434A-8D53-FC1C9D9BDA13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Задолженность за 2016 год составляет 121 млн. рублей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B3D7F8-B666-406F-86ED-E6BAA4EBC525}" type="sibTrans" cxnId="{0EF298A3-A069-42D3-9B64-78E104D120FB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D9A150-B44E-4245-B755-20103A9EF352}" type="parTrans" cxnId="{0EF298A3-A069-42D3-9B64-78E104D120FB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C0B79C-07CA-4AA2-87F7-AE5D0BAF2AF8}" type="pres">
      <dgm:prSet presAssocID="{ACDA389F-6E87-48B3-9841-DF7A9E9FB23F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8FF140E7-F940-4E69-BE80-DC6889D49F01}" type="pres">
      <dgm:prSet presAssocID="{66553750-B478-4343-8A59-9EA9DF0819E8}" presName="parenttextcomposite" presStyleCnt="0"/>
      <dgm:spPr/>
    </dgm:pt>
    <dgm:pt modelId="{673F44C2-9E3A-4AD0-A8EE-B509909A1CD1}" type="pres">
      <dgm:prSet presAssocID="{66553750-B478-4343-8A59-9EA9DF0819E8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D2A88B-7200-4B47-B930-D663D31D7F25}" type="pres">
      <dgm:prSet presAssocID="{66553750-B478-4343-8A59-9EA9DF0819E8}" presName="composite" presStyleCnt="0"/>
      <dgm:spPr/>
    </dgm:pt>
    <dgm:pt modelId="{42164DB1-845C-4F37-935C-CFEC75F658E9}" type="pres">
      <dgm:prSet presAssocID="{66553750-B478-4343-8A59-9EA9DF0819E8}" presName="chevron1" presStyleLbl="alignNode1" presStyleIdx="0" presStyleCnt="21"/>
      <dgm:spPr/>
    </dgm:pt>
    <dgm:pt modelId="{25F458BA-DF07-45FD-ABF7-11CA5D8D58A7}" type="pres">
      <dgm:prSet presAssocID="{66553750-B478-4343-8A59-9EA9DF0819E8}" presName="chevron2" presStyleLbl="alignNode1" presStyleIdx="1" presStyleCnt="21"/>
      <dgm:spPr/>
    </dgm:pt>
    <dgm:pt modelId="{ECBB1C92-17DA-4121-A6B1-256361D8B8C6}" type="pres">
      <dgm:prSet presAssocID="{66553750-B478-4343-8A59-9EA9DF0819E8}" presName="chevron3" presStyleLbl="alignNode1" presStyleIdx="2" presStyleCnt="21"/>
      <dgm:spPr/>
    </dgm:pt>
    <dgm:pt modelId="{1D7E8355-0E6C-4620-BF22-292D17BAEF9E}" type="pres">
      <dgm:prSet presAssocID="{66553750-B478-4343-8A59-9EA9DF0819E8}" presName="chevron4" presStyleLbl="alignNode1" presStyleIdx="3" presStyleCnt="21"/>
      <dgm:spPr/>
    </dgm:pt>
    <dgm:pt modelId="{45A17B41-C04F-4749-AEE6-5814C3D9C6BB}" type="pres">
      <dgm:prSet presAssocID="{66553750-B478-4343-8A59-9EA9DF0819E8}" presName="chevron5" presStyleLbl="alignNode1" presStyleIdx="4" presStyleCnt="21"/>
      <dgm:spPr/>
    </dgm:pt>
    <dgm:pt modelId="{CCCBA756-C5E1-4C6F-AC16-77F05FE2E1D2}" type="pres">
      <dgm:prSet presAssocID="{66553750-B478-4343-8A59-9EA9DF0819E8}" presName="chevron6" presStyleLbl="alignNode1" presStyleIdx="5" presStyleCnt="21"/>
      <dgm:spPr/>
    </dgm:pt>
    <dgm:pt modelId="{655D3837-7578-4EA9-A264-2F2602996A56}" type="pres">
      <dgm:prSet presAssocID="{66553750-B478-4343-8A59-9EA9DF0819E8}" presName="chevron7" presStyleLbl="alignNode1" presStyleIdx="6" presStyleCnt="21"/>
      <dgm:spPr/>
    </dgm:pt>
    <dgm:pt modelId="{0CF49C08-F3C9-4A37-9134-C185642570D5}" type="pres">
      <dgm:prSet presAssocID="{66553750-B478-4343-8A59-9EA9DF0819E8}" presName="childtext" presStyleLbl="solidFgAcc1" presStyleIdx="0" presStyleCnt="3" custScaleX="13995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B2556-DA6E-481A-B2AA-057EF70FE10E}" type="pres">
      <dgm:prSet presAssocID="{E8458514-1EFB-4EA0-BD02-B9C1789CC192}" presName="sibTrans" presStyleCnt="0"/>
      <dgm:spPr/>
    </dgm:pt>
    <dgm:pt modelId="{EE7A5CF4-C4A6-4417-A447-2F319CF236EC}" type="pres">
      <dgm:prSet presAssocID="{824168A6-873B-471D-A67B-C428D98D08B4}" presName="parenttextcomposite" presStyleCnt="0"/>
      <dgm:spPr/>
    </dgm:pt>
    <dgm:pt modelId="{22F0E0DE-3ECB-4876-B8B2-EEDEA423263B}" type="pres">
      <dgm:prSet presAssocID="{824168A6-873B-471D-A67B-C428D98D08B4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5F6AEC-049A-4097-B270-16F901C21745}" type="pres">
      <dgm:prSet presAssocID="{824168A6-873B-471D-A67B-C428D98D08B4}" presName="composite" presStyleCnt="0"/>
      <dgm:spPr/>
    </dgm:pt>
    <dgm:pt modelId="{A6AC370B-9300-4D6A-93C9-3483FE85A5CA}" type="pres">
      <dgm:prSet presAssocID="{824168A6-873B-471D-A67B-C428D98D08B4}" presName="chevron1" presStyleLbl="alignNode1" presStyleIdx="7" presStyleCnt="21"/>
      <dgm:spPr/>
    </dgm:pt>
    <dgm:pt modelId="{BA3283AD-47CE-4DA9-BAB5-34B3CD3AFE49}" type="pres">
      <dgm:prSet presAssocID="{824168A6-873B-471D-A67B-C428D98D08B4}" presName="chevron2" presStyleLbl="alignNode1" presStyleIdx="8" presStyleCnt="21"/>
      <dgm:spPr/>
    </dgm:pt>
    <dgm:pt modelId="{351D9707-5E18-4C53-8D5E-40F1284B94A6}" type="pres">
      <dgm:prSet presAssocID="{824168A6-873B-471D-A67B-C428D98D08B4}" presName="chevron3" presStyleLbl="alignNode1" presStyleIdx="9" presStyleCnt="21"/>
      <dgm:spPr/>
    </dgm:pt>
    <dgm:pt modelId="{4F13F45A-0EF6-4779-A0C7-693529EED190}" type="pres">
      <dgm:prSet presAssocID="{824168A6-873B-471D-A67B-C428D98D08B4}" presName="chevron4" presStyleLbl="alignNode1" presStyleIdx="10" presStyleCnt="21"/>
      <dgm:spPr/>
    </dgm:pt>
    <dgm:pt modelId="{0A189ECC-F985-4C78-A1BE-4ED2E6AC9202}" type="pres">
      <dgm:prSet presAssocID="{824168A6-873B-471D-A67B-C428D98D08B4}" presName="chevron5" presStyleLbl="alignNode1" presStyleIdx="11" presStyleCnt="21"/>
      <dgm:spPr/>
    </dgm:pt>
    <dgm:pt modelId="{B8D15DC4-F0D8-4359-9C41-6AAC5A724BDE}" type="pres">
      <dgm:prSet presAssocID="{824168A6-873B-471D-A67B-C428D98D08B4}" presName="chevron6" presStyleLbl="alignNode1" presStyleIdx="12" presStyleCnt="21"/>
      <dgm:spPr/>
    </dgm:pt>
    <dgm:pt modelId="{4E786C54-DDCC-4FE1-A3FC-BFD1E05B0A11}" type="pres">
      <dgm:prSet presAssocID="{824168A6-873B-471D-A67B-C428D98D08B4}" presName="chevron7" presStyleLbl="alignNode1" presStyleIdx="13" presStyleCnt="21"/>
      <dgm:spPr/>
    </dgm:pt>
    <dgm:pt modelId="{92F32C98-5CB6-4538-972E-48366C1AC130}" type="pres">
      <dgm:prSet presAssocID="{824168A6-873B-471D-A67B-C428D98D08B4}" presName="childtext" presStyleLbl="solidFgAcc1" presStyleIdx="1" presStyleCnt="3" custScaleX="13995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088F3D-5695-4A5D-902B-EE1E32732CC5}" type="pres">
      <dgm:prSet presAssocID="{0267489C-59B1-47EC-8332-EECD630371B8}" presName="sibTrans" presStyleCnt="0"/>
      <dgm:spPr/>
    </dgm:pt>
    <dgm:pt modelId="{41487C1A-285B-4229-8D3A-D9B38FBBA5B3}" type="pres">
      <dgm:prSet presAssocID="{52750351-39DD-4B92-9701-6BA0B8A54B3A}" presName="parenttextcomposite" presStyleCnt="0"/>
      <dgm:spPr/>
    </dgm:pt>
    <dgm:pt modelId="{E2E489B6-95A2-458D-BFCF-E454BCC6B3CA}" type="pres">
      <dgm:prSet presAssocID="{52750351-39DD-4B92-9701-6BA0B8A54B3A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8711D0-42CB-431C-B5AD-602A2BC681F1}" type="pres">
      <dgm:prSet presAssocID="{52750351-39DD-4B92-9701-6BA0B8A54B3A}" presName="composite" presStyleCnt="0"/>
      <dgm:spPr/>
    </dgm:pt>
    <dgm:pt modelId="{D7720E7B-5CFE-4C24-884D-9DFC4725EC01}" type="pres">
      <dgm:prSet presAssocID="{52750351-39DD-4B92-9701-6BA0B8A54B3A}" presName="chevron1" presStyleLbl="alignNode1" presStyleIdx="14" presStyleCnt="21"/>
      <dgm:spPr/>
    </dgm:pt>
    <dgm:pt modelId="{094E0B5B-7895-4914-8DA6-C11DDE30FB7A}" type="pres">
      <dgm:prSet presAssocID="{52750351-39DD-4B92-9701-6BA0B8A54B3A}" presName="chevron2" presStyleLbl="alignNode1" presStyleIdx="15" presStyleCnt="21"/>
      <dgm:spPr/>
    </dgm:pt>
    <dgm:pt modelId="{BF061C0F-04D6-4282-B879-8E6C9718388A}" type="pres">
      <dgm:prSet presAssocID="{52750351-39DD-4B92-9701-6BA0B8A54B3A}" presName="chevron3" presStyleLbl="alignNode1" presStyleIdx="16" presStyleCnt="21"/>
      <dgm:spPr/>
    </dgm:pt>
    <dgm:pt modelId="{E58FF5F4-E2F0-4F12-9E99-2D9479CF610D}" type="pres">
      <dgm:prSet presAssocID="{52750351-39DD-4B92-9701-6BA0B8A54B3A}" presName="chevron4" presStyleLbl="alignNode1" presStyleIdx="17" presStyleCnt="21"/>
      <dgm:spPr/>
    </dgm:pt>
    <dgm:pt modelId="{168BC724-7786-4843-9BFC-78E8E2A232D2}" type="pres">
      <dgm:prSet presAssocID="{52750351-39DD-4B92-9701-6BA0B8A54B3A}" presName="chevron5" presStyleLbl="alignNode1" presStyleIdx="18" presStyleCnt="21"/>
      <dgm:spPr/>
    </dgm:pt>
    <dgm:pt modelId="{FA07D51F-74B6-4A52-BC86-E0ED7C2C8878}" type="pres">
      <dgm:prSet presAssocID="{52750351-39DD-4B92-9701-6BA0B8A54B3A}" presName="chevron6" presStyleLbl="alignNode1" presStyleIdx="19" presStyleCnt="21"/>
      <dgm:spPr/>
    </dgm:pt>
    <dgm:pt modelId="{E7C51A4E-F405-48DC-AD6B-06032C2637BD}" type="pres">
      <dgm:prSet presAssocID="{52750351-39DD-4B92-9701-6BA0B8A54B3A}" presName="chevron7" presStyleLbl="alignNode1" presStyleIdx="20" presStyleCnt="21"/>
      <dgm:spPr/>
    </dgm:pt>
    <dgm:pt modelId="{993C08F8-DFA3-4D21-AF51-7898D6FAAC5A}" type="pres">
      <dgm:prSet presAssocID="{52750351-39DD-4B92-9701-6BA0B8A54B3A}" presName="childtext" presStyleLbl="solidFgAcc1" presStyleIdx="2" presStyleCnt="3" custScaleX="13995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1E6025-53AA-4BC5-A7BE-6C17138B4242}" type="presOf" srcId="{334E2A50-F781-482B-8516-6ADD7D53ECFB}" destId="{92F32C98-5CB6-4538-972E-48366C1AC130}" srcOrd="0" destOrd="0" presId="urn:microsoft.com/office/officeart/2008/layout/VerticalAccentList"/>
    <dgm:cxn modelId="{5EA62D6F-F17B-43D5-A115-6526B75F7722}" type="presOf" srcId="{824168A6-873B-471D-A67B-C428D98D08B4}" destId="{22F0E0DE-3ECB-4876-B8B2-EEDEA423263B}" srcOrd="0" destOrd="0" presId="urn:microsoft.com/office/officeart/2008/layout/VerticalAccentList"/>
    <dgm:cxn modelId="{42D28BE0-6334-430C-8C98-72124A1F99F7}" srcId="{ACDA389F-6E87-48B3-9841-DF7A9E9FB23F}" destId="{52750351-39DD-4B92-9701-6BA0B8A54B3A}" srcOrd="2" destOrd="0" parTransId="{D4E2B740-17BA-4C58-A246-2E872DF841AE}" sibTransId="{7F986A4B-926D-4E45-B9AB-FA83AB51D219}"/>
    <dgm:cxn modelId="{13A15B07-01A9-43BC-B2A4-A405DECD2126}" type="presOf" srcId="{66553750-B478-4343-8A59-9EA9DF0819E8}" destId="{673F44C2-9E3A-4AD0-A8EE-B509909A1CD1}" srcOrd="0" destOrd="0" presId="urn:microsoft.com/office/officeart/2008/layout/VerticalAccentList"/>
    <dgm:cxn modelId="{4BA1FB2D-96FE-4919-9961-2CBB15C46A66}" type="presOf" srcId="{18A2FAD5-D2DD-4DD3-9221-863DC2882464}" destId="{993C08F8-DFA3-4D21-AF51-7898D6FAAC5A}" srcOrd="0" destOrd="0" presId="urn:microsoft.com/office/officeart/2008/layout/VerticalAccentList"/>
    <dgm:cxn modelId="{9DD84ABC-4FA2-40BB-AC58-8F702EBF2E07}" srcId="{ACDA389F-6E87-48B3-9841-DF7A9E9FB23F}" destId="{66553750-B478-4343-8A59-9EA9DF0819E8}" srcOrd="0" destOrd="0" parTransId="{1D8D43D4-3694-4332-A12E-924B2E27264C}" sibTransId="{E8458514-1EFB-4EA0-BD02-B9C1789CC192}"/>
    <dgm:cxn modelId="{3B60E8D0-4FE2-4C63-8B98-161994748F32}" srcId="{ACDA389F-6E87-48B3-9841-DF7A9E9FB23F}" destId="{824168A6-873B-471D-A67B-C428D98D08B4}" srcOrd="1" destOrd="0" parTransId="{8CEACF50-633B-4B54-8FB4-D6984C7B9A62}" sibTransId="{0267489C-59B1-47EC-8332-EECD630371B8}"/>
    <dgm:cxn modelId="{51EECE4B-5748-4191-A7C6-4709F1FE33D3}" srcId="{824168A6-873B-471D-A67B-C428D98D08B4}" destId="{334E2A50-F781-482B-8516-6ADD7D53ECFB}" srcOrd="0" destOrd="0" parTransId="{A1BA40D1-EE93-413E-8F92-A0232E3A893A}" sibTransId="{DE2B0C5C-1233-4291-B213-789FDE8DC9BB}"/>
    <dgm:cxn modelId="{55B8517E-AC36-4D8C-BABD-B1BB45142235}" type="presOf" srcId="{ACDA389F-6E87-48B3-9841-DF7A9E9FB23F}" destId="{A9C0B79C-07CA-4AA2-87F7-AE5D0BAF2AF8}" srcOrd="0" destOrd="0" presId="urn:microsoft.com/office/officeart/2008/layout/VerticalAccentList"/>
    <dgm:cxn modelId="{4466FF73-CE48-4538-A3C9-0BEE70BC1695}" srcId="{52750351-39DD-4B92-9701-6BA0B8A54B3A}" destId="{18A2FAD5-D2DD-4DD3-9221-863DC2882464}" srcOrd="0" destOrd="0" parTransId="{1CC37282-82F7-41F2-A06A-D9BD121782D0}" sibTransId="{839D4755-D523-4206-A629-0B333FB416A3}"/>
    <dgm:cxn modelId="{83F79214-9A59-4440-B496-3FE34F8CF5C3}" type="presOf" srcId="{52750351-39DD-4B92-9701-6BA0B8A54B3A}" destId="{E2E489B6-95A2-458D-BFCF-E454BCC6B3CA}" srcOrd="0" destOrd="0" presId="urn:microsoft.com/office/officeart/2008/layout/VerticalAccentList"/>
    <dgm:cxn modelId="{70573FF4-0237-41CF-BD3A-DA08B795E0FA}" type="presOf" srcId="{33F297E6-9342-434A-8D53-FC1C9D9BDA13}" destId="{0CF49C08-F3C9-4A37-9134-C185642570D5}" srcOrd="0" destOrd="0" presId="urn:microsoft.com/office/officeart/2008/layout/VerticalAccentList"/>
    <dgm:cxn modelId="{0EF298A3-A069-42D3-9B64-78E104D120FB}" srcId="{66553750-B478-4343-8A59-9EA9DF0819E8}" destId="{33F297E6-9342-434A-8D53-FC1C9D9BDA13}" srcOrd="0" destOrd="0" parTransId="{01D9A150-B44E-4245-B755-20103A9EF352}" sibTransId="{F0B3D7F8-B666-406F-86ED-E6BAA4EBC525}"/>
    <dgm:cxn modelId="{8ADF8FAE-014E-4176-AEA8-990F7763C455}" type="presParOf" srcId="{A9C0B79C-07CA-4AA2-87F7-AE5D0BAF2AF8}" destId="{8FF140E7-F940-4E69-BE80-DC6889D49F01}" srcOrd="0" destOrd="0" presId="urn:microsoft.com/office/officeart/2008/layout/VerticalAccentList"/>
    <dgm:cxn modelId="{6FF9EA29-6EF8-4054-9B1D-64B88323BF36}" type="presParOf" srcId="{8FF140E7-F940-4E69-BE80-DC6889D49F01}" destId="{673F44C2-9E3A-4AD0-A8EE-B509909A1CD1}" srcOrd="0" destOrd="0" presId="urn:microsoft.com/office/officeart/2008/layout/VerticalAccentList"/>
    <dgm:cxn modelId="{F97F8854-2563-4387-9A0A-02431C20EFDC}" type="presParOf" srcId="{A9C0B79C-07CA-4AA2-87F7-AE5D0BAF2AF8}" destId="{82D2A88B-7200-4B47-B930-D663D31D7F25}" srcOrd="1" destOrd="0" presId="urn:microsoft.com/office/officeart/2008/layout/VerticalAccentList"/>
    <dgm:cxn modelId="{CB17B25D-1F7F-47BC-8635-D1E974DF0F79}" type="presParOf" srcId="{82D2A88B-7200-4B47-B930-D663D31D7F25}" destId="{42164DB1-845C-4F37-935C-CFEC75F658E9}" srcOrd="0" destOrd="0" presId="urn:microsoft.com/office/officeart/2008/layout/VerticalAccentList"/>
    <dgm:cxn modelId="{06D94358-A652-46BD-9C24-80A4B243372F}" type="presParOf" srcId="{82D2A88B-7200-4B47-B930-D663D31D7F25}" destId="{25F458BA-DF07-45FD-ABF7-11CA5D8D58A7}" srcOrd="1" destOrd="0" presId="urn:microsoft.com/office/officeart/2008/layout/VerticalAccentList"/>
    <dgm:cxn modelId="{514F5EBE-3152-42CB-8F7D-DBB95D944A83}" type="presParOf" srcId="{82D2A88B-7200-4B47-B930-D663D31D7F25}" destId="{ECBB1C92-17DA-4121-A6B1-256361D8B8C6}" srcOrd="2" destOrd="0" presId="urn:microsoft.com/office/officeart/2008/layout/VerticalAccentList"/>
    <dgm:cxn modelId="{717D043C-F726-4249-965E-5D5858FD1141}" type="presParOf" srcId="{82D2A88B-7200-4B47-B930-D663D31D7F25}" destId="{1D7E8355-0E6C-4620-BF22-292D17BAEF9E}" srcOrd="3" destOrd="0" presId="urn:microsoft.com/office/officeart/2008/layout/VerticalAccentList"/>
    <dgm:cxn modelId="{94453B55-47E4-4C74-931B-E363D1D1E1FD}" type="presParOf" srcId="{82D2A88B-7200-4B47-B930-D663D31D7F25}" destId="{45A17B41-C04F-4749-AEE6-5814C3D9C6BB}" srcOrd="4" destOrd="0" presId="urn:microsoft.com/office/officeart/2008/layout/VerticalAccentList"/>
    <dgm:cxn modelId="{DCC37C90-DD2B-4F34-B7EB-156DF8171652}" type="presParOf" srcId="{82D2A88B-7200-4B47-B930-D663D31D7F25}" destId="{CCCBA756-C5E1-4C6F-AC16-77F05FE2E1D2}" srcOrd="5" destOrd="0" presId="urn:microsoft.com/office/officeart/2008/layout/VerticalAccentList"/>
    <dgm:cxn modelId="{BE433A87-4DFE-49AE-A830-7641C9A8CCCB}" type="presParOf" srcId="{82D2A88B-7200-4B47-B930-D663D31D7F25}" destId="{655D3837-7578-4EA9-A264-2F2602996A56}" srcOrd="6" destOrd="0" presId="urn:microsoft.com/office/officeart/2008/layout/VerticalAccentList"/>
    <dgm:cxn modelId="{5D02D227-1073-4E6E-8B1B-33BED844CE3D}" type="presParOf" srcId="{82D2A88B-7200-4B47-B930-D663D31D7F25}" destId="{0CF49C08-F3C9-4A37-9134-C185642570D5}" srcOrd="7" destOrd="0" presId="urn:microsoft.com/office/officeart/2008/layout/VerticalAccentList"/>
    <dgm:cxn modelId="{10B34736-77DA-40D4-A2CD-3F75F4CD49C0}" type="presParOf" srcId="{A9C0B79C-07CA-4AA2-87F7-AE5D0BAF2AF8}" destId="{55BB2556-DA6E-481A-B2AA-057EF70FE10E}" srcOrd="2" destOrd="0" presId="urn:microsoft.com/office/officeart/2008/layout/VerticalAccentList"/>
    <dgm:cxn modelId="{9912CF60-71C2-42E5-884D-741D5A3500FB}" type="presParOf" srcId="{A9C0B79C-07CA-4AA2-87F7-AE5D0BAF2AF8}" destId="{EE7A5CF4-C4A6-4417-A447-2F319CF236EC}" srcOrd="3" destOrd="0" presId="urn:microsoft.com/office/officeart/2008/layout/VerticalAccentList"/>
    <dgm:cxn modelId="{74B5AD98-FEFC-42A3-90EF-33E0240D8725}" type="presParOf" srcId="{EE7A5CF4-C4A6-4417-A447-2F319CF236EC}" destId="{22F0E0DE-3ECB-4876-B8B2-EEDEA423263B}" srcOrd="0" destOrd="0" presId="urn:microsoft.com/office/officeart/2008/layout/VerticalAccentList"/>
    <dgm:cxn modelId="{8BCD96D2-31C9-4896-9612-DCFD1620C455}" type="presParOf" srcId="{A9C0B79C-07CA-4AA2-87F7-AE5D0BAF2AF8}" destId="{385F6AEC-049A-4097-B270-16F901C21745}" srcOrd="4" destOrd="0" presId="urn:microsoft.com/office/officeart/2008/layout/VerticalAccentList"/>
    <dgm:cxn modelId="{39BCCBFE-D5DE-42AC-82B8-DF196AEB7B10}" type="presParOf" srcId="{385F6AEC-049A-4097-B270-16F901C21745}" destId="{A6AC370B-9300-4D6A-93C9-3483FE85A5CA}" srcOrd="0" destOrd="0" presId="urn:microsoft.com/office/officeart/2008/layout/VerticalAccentList"/>
    <dgm:cxn modelId="{14E25D85-27EC-4613-9F27-CCA8B6AEBE2D}" type="presParOf" srcId="{385F6AEC-049A-4097-B270-16F901C21745}" destId="{BA3283AD-47CE-4DA9-BAB5-34B3CD3AFE49}" srcOrd="1" destOrd="0" presId="urn:microsoft.com/office/officeart/2008/layout/VerticalAccentList"/>
    <dgm:cxn modelId="{5B7D4F51-71E1-4A82-8C85-3BD4D5CE3349}" type="presParOf" srcId="{385F6AEC-049A-4097-B270-16F901C21745}" destId="{351D9707-5E18-4C53-8D5E-40F1284B94A6}" srcOrd="2" destOrd="0" presId="urn:microsoft.com/office/officeart/2008/layout/VerticalAccentList"/>
    <dgm:cxn modelId="{C505CE27-0B8D-4C35-B6C0-4A7D39C51037}" type="presParOf" srcId="{385F6AEC-049A-4097-B270-16F901C21745}" destId="{4F13F45A-0EF6-4779-A0C7-693529EED190}" srcOrd="3" destOrd="0" presId="urn:microsoft.com/office/officeart/2008/layout/VerticalAccentList"/>
    <dgm:cxn modelId="{1830899E-E056-484C-B4C2-ADC77A19258A}" type="presParOf" srcId="{385F6AEC-049A-4097-B270-16F901C21745}" destId="{0A189ECC-F985-4C78-A1BE-4ED2E6AC9202}" srcOrd="4" destOrd="0" presId="urn:microsoft.com/office/officeart/2008/layout/VerticalAccentList"/>
    <dgm:cxn modelId="{3F680A94-B1C0-45E0-BFAE-6BFC4A0DE465}" type="presParOf" srcId="{385F6AEC-049A-4097-B270-16F901C21745}" destId="{B8D15DC4-F0D8-4359-9C41-6AAC5A724BDE}" srcOrd="5" destOrd="0" presId="urn:microsoft.com/office/officeart/2008/layout/VerticalAccentList"/>
    <dgm:cxn modelId="{4718C594-5A71-482D-AB50-0727FCD67D2F}" type="presParOf" srcId="{385F6AEC-049A-4097-B270-16F901C21745}" destId="{4E786C54-DDCC-4FE1-A3FC-BFD1E05B0A11}" srcOrd="6" destOrd="0" presId="urn:microsoft.com/office/officeart/2008/layout/VerticalAccentList"/>
    <dgm:cxn modelId="{28C3A692-48AF-451E-81BC-5D4FD76F9ECF}" type="presParOf" srcId="{385F6AEC-049A-4097-B270-16F901C21745}" destId="{92F32C98-5CB6-4538-972E-48366C1AC130}" srcOrd="7" destOrd="0" presId="urn:microsoft.com/office/officeart/2008/layout/VerticalAccentList"/>
    <dgm:cxn modelId="{D13A3E27-6F16-493C-A9CB-FF2D2CE2585C}" type="presParOf" srcId="{A9C0B79C-07CA-4AA2-87F7-AE5D0BAF2AF8}" destId="{8A088F3D-5695-4A5D-902B-EE1E32732CC5}" srcOrd="5" destOrd="0" presId="urn:microsoft.com/office/officeart/2008/layout/VerticalAccentList"/>
    <dgm:cxn modelId="{A968F245-175A-4539-9AB8-AC39C327877C}" type="presParOf" srcId="{A9C0B79C-07CA-4AA2-87F7-AE5D0BAF2AF8}" destId="{41487C1A-285B-4229-8D3A-D9B38FBBA5B3}" srcOrd="6" destOrd="0" presId="urn:microsoft.com/office/officeart/2008/layout/VerticalAccentList"/>
    <dgm:cxn modelId="{9184F1D8-419F-43D5-84B0-FDDCD3BE9C87}" type="presParOf" srcId="{41487C1A-285B-4229-8D3A-D9B38FBBA5B3}" destId="{E2E489B6-95A2-458D-BFCF-E454BCC6B3CA}" srcOrd="0" destOrd="0" presId="urn:microsoft.com/office/officeart/2008/layout/VerticalAccentList"/>
    <dgm:cxn modelId="{6BA7A453-21B4-4765-B67C-27C30313759E}" type="presParOf" srcId="{A9C0B79C-07CA-4AA2-87F7-AE5D0BAF2AF8}" destId="{E48711D0-42CB-431C-B5AD-602A2BC681F1}" srcOrd="7" destOrd="0" presId="urn:microsoft.com/office/officeart/2008/layout/VerticalAccentList"/>
    <dgm:cxn modelId="{5205EFC2-9B48-4697-A70D-3FF372AD2B38}" type="presParOf" srcId="{E48711D0-42CB-431C-B5AD-602A2BC681F1}" destId="{D7720E7B-5CFE-4C24-884D-9DFC4725EC01}" srcOrd="0" destOrd="0" presId="urn:microsoft.com/office/officeart/2008/layout/VerticalAccentList"/>
    <dgm:cxn modelId="{7142EEE8-59C5-47B5-BF8B-3011CB5C364C}" type="presParOf" srcId="{E48711D0-42CB-431C-B5AD-602A2BC681F1}" destId="{094E0B5B-7895-4914-8DA6-C11DDE30FB7A}" srcOrd="1" destOrd="0" presId="urn:microsoft.com/office/officeart/2008/layout/VerticalAccentList"/>
    <dgm:cxn modelId="{3753375B-BFE6-42FC-A828-39E5B9924402}" type="presParOf" srcId="{E48711D0-42CB-431C-B5AD-602A2BC681F1}" destId="{BF061C0F-04D6-4282-B879-8E6C9718388A}" srcOrd="2" destOrd="0" presId="urn:microsoft.com/office/officeart/2008/layout/VerticalAccentList"/>
    <dgm:cxn modelId="{BE18C018-651A-48D3-9120-8A53AE7B6E25}" type="presParOf" srcId="{E48711D0-42CB-431C-B5AD-602A2BC681F1}" destId="{E58FF5F4-E2F0-4F12-9E99-2D9479CF610D}" srcOrd="3" destOrd="0" presId="urn:microsoft.com/office/officeart/2008/layout/VerticalAccentList"/>
    <dgm:cxn modelId="{696E8CB4-FFB4-4733-BD8E-8AFD6968CD0C}" type="presParOf" srcId="{E48711D0-42CB-431C-B5AD-602A2BC681F1}" destId="{168BC724-7786-4843-9BFC-78E8E2A232D2}" srcOrd="4" destOrd="0" presId="urn:microsoft.com/office/officeart/2008/layout/VerticalAccentList"/>
    <dgm:cxn modelId="{1D4BAAEB-CB84-435B-9EAE-E3A0B24F964D}" type="presParOf" srcId="{E48711D0-42CB-431C-B5AD-602A2BC681F1}" destId="{FA07D51F-74B6-4A52-BC86-E0ED7C2C8878}" srcOrd="5" destOrd="0" presId="urn:microsoft.com/office/officeart/2008/layout/VerticalAccentList"/>
    <dgm:cxn modelId="{70E9CCF6-6DF5-47EA-BC4E-5C94ED685E7B}" type="presParOf" srcId="{E48711D0-42CB-431C-B5AD-602A2BC681F1}" destId="{E7C51A4E-F405-48DC-AD6B-06032C2637BD}" srcOrd="6" destOrd="0" presId="urn:microsoft.com/office/officeart/2008/layout/VerticalAccentList"/>
    <dgm:cxn modelId="{C48A821E-3E8F-4539-9488-C7623A8CCF03}" type="presParOf" srcId="{E48711D0-42CB-431C-B5AD-602A2BC681F1}" destId="{993C08F8-DFA3-4D21-AF51-7898D6FAAC5A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B22E8FC-6EC3-4EE2-B849-D7BB85561A08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7169771-183A-4495-ABD0-CB39C5A423D8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CC9A80-11A4-407A-A133-7FFC44429AD7}" type="parTrans" cxnId="{09B6BE11-235B-4D7D-90A3-B265A476A0DE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32F08B-01E6-41C0-A44C-1828D5F7BB0D}" type="sibTrans" cxnId="{09B6BE11-235B-4D7D-90A3-B265A476A0DE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22E9E3-FC8C-483E-AE73-99B7B8E76F0E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выполнен ремонт 32 домов на  общую сумму 33,4 млн. рублей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A953A2-CE92-4DC8-80FE-81CBCFF4592C}" type="parTrans" cxnId="{C5EE1774-D57F-4747-8545-F884541469F2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6522B1-394A-49DA-A48C-B5010D09C187}" type="sibTrans" cxnId="{C5EE1774-D57F-4747-8545-F884541469F2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9D69BC-9CF8-4FFA-81A1-D57E0C57DEDA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98D60D-ECE6-4A1D-8293-764FD0E5493A}" type="parTrans" cxnId="{8EBC3351-B381-47B8-B113-E6850B0D9EFE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DC531F-3DAA-4684-B390-450918FEC518}" type="sibTrans" cxnId="{8EBC3351-B381-47B8-B113-E6850B0D9EFE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90866C-3088-4F1F-B7F9-4A269C9229FC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2017 год  запланировано выполнить капитальный ремонт 28 домов на сумму 20,1 млн. рублей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B18DA8-6E86-4778-BA02-E2E9ADA45EBA}" type="parTrans" cxnId="{0A98E078-1CD9-4DD5-B41D-816C1CCF8D81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2380FB-FBB5-4FB2-BB27-A3BE5BFF14A2}" type="sibTrans" cxnId="{0A98E078-1CD9-4DD5-B41D-816C1CCF8D81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501F4D-2827-49D0-93EC-34ACBE076C70}" type="pres">
      <dgm:prSet presAssocID="{3B22E8FC-6EC3-4EE2-B849-D7BB85561A08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D0F66107-2B0F-4127-B741-E6556C015772}" type="pres">
      <dgm:prSet presAssocID="{B7169771-183A-4495-ABD0-CB39C5A423D8}" presName="parenttextcomposite" presStyleCnt="0"/>
      <dgm:spPr/>
    </dgm:pt>
    <dgm:pt modelId="{DE9A53EC-4A0A-4C71-BB01-4D92EB5062DE}" type="pres">
      <dgm:prSet presAssocID="{B7169771-183A-4495-ABD0-CB39C5A423D8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853C8-9041-4CF9-B60D-F251B860D202}" type="pres">
      <dgm:prSet presAssocID="{B7169771-183A-4495-ABD0-CB39C5A423D8}" presName="composite" presStyleCnt="0"/>
      <dgm:spPr/>
    </dgm:pt>
    <dgm:pt modelId="{F64DC09F-9BA9-4EEE-BD81-43CE00B0DB1F}" type="pres">
      <dgm:prSet presAssocID="{B7169771-183A-4495-ABD0-CB39C5A423D8}" presName="chevron1" presStyleLbl="alignNode1" presStyleIdx="0" presStyleCnt="14"/>
      <dgm:spPr/>
    </dgm:pt>
    <dgm:pt modelId="{31144E08-8D7A-4B92-BE7C-56FF7C5F7B43}" type="pres">
      <dgm:prSet presAssocID="{B7169771-183A-4495-ABD0-CB39C5A423D8}" presName="chevron2" presStyleLbl="alignNode1" presStyleIdx="1" presStyleCnt="14"/>
      <dgm:spPr/>
    </dgm:pt>
    <dgm:pt modelId="{C81460F0-96CC-42A4-AFB5-4392429FF6AC}" type="pres">
      <dgm:prSet presAssocID="{B7169771-183A-4495-ABD0-CB39C5A423D8}" presName="chevron3" presStyleLbl="alignNode1" presStyleIdx="2" presStyleCnt="14"/>
      <dgm:spPr/>
    </dgm:pt>
    <dgm:pt modelId="{18F77407-87FC-4021-9510-92EBEC965690}" type="pres">
      <dgm:prSet presAssocID="{B7169771-183A-4495-ABD0-CB39C5A423D8}" presName="chevron4" presStyleLbl="alignNode1" presStyleIdx="3" presStyleCnt="14"/>
      <dgm:spPr/>
    </dgm:pt>
    <dgm:pt modelId="{6D77E2C0-E9F7-459F-AC5F-490F1ADD5D2A}" type="pres">
      <dgm:prSet presAssocID="{B7169771-183A-4495-ABD0-CB39C5A423D8}" presName="chevron5" presStyleLbl="alignNode1" presStyleIdx="4" presStyleCnt="14"/>
      <dgm:spPr/>
    </dgm:pt>
    <dgm:pt modelId="{4C771D54-2DAB-4464-8F6F-6A2F255C1C5D}" type="pres">
      <dgm:prSet presAssocID="{B7169771-183A-4495-ABD0-CB39C5A423D8}" presName="chevron6" presStyleLbl="alignNode1" presStyleIdx="5" presStyleCnt="14"/>
      <dgm:spPr/>
    </dgm:pt>
    <dgm:pt modelId="{51768D34-418D-406F-97B1-4B28690A1AA3}" type="pres">
      <dgm:prSet presAssocID="{B7169771-183A-4495-ABD0-CB39C5A423D8}" presName="chevron7" presStyleLbl="alignNode1" presStyleIdx="6" presStyleCnt="14"/>
      <dgm:spPr/>
    </dgm:pt>
    <dgm:pt modelId="{BD24E9F3-2CDD-43A3-B04B-1BDDAB1DABFD}" type="pres">
      <dgm:prSet presAssocID="{B7169771-183A-4495-ABD0-CB39C5A423D8}" presName="childtext" presStyleLbl="solidFgAcc1" presStyleIdx="0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1CB1F4-A438-4579-B9C7-196AA65A0E47}" type="pres">
      <dgm:prSet presAssocID="{FC32F08B-01E6-41C0-A44C-1828D5F7BB0D}" presName="sibTrans" presStyleCnt="0"/>
      <dgm:spPr/>
    </dgm:pt>
    <dgm:pt modelId="{3223D1B2-C1B8-4A8F-86F5-39EFA330A5BF}" type="pres">
      <dgm:prSet presAssocID="{AF9D69BC-9CF8-4FFA-81A1-D57E0C57DEDA}" presName="parenttextcomposite" presStyleCnt="0"/>
      <dgm:spPr/>
    </dgm:pt>
    <dgm:pt modelId="{D75E2AFF-0D46-479A-9250-6C094AFEE0C0}" type="pres">
      <dgm:prSet presAssocID="{AF9D69BC-9CF8-4FFA-81A1-D57E0C57DEDA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7D521B-7FC5-4B33-951A-E16700FF2FF6}" type="pres">
      <dgm:prSet presAssocID="{AF9D69BC-9CF8-4FFA-81A1-D57E0C57DEDA}" presName="composite" presStyleCnt="0"/>
      <dgm:spPr/>
    </dgm:pt>
    <dgm:pt modelId="{EA762A9F-4DE8-4CEF-B432-C3F3365B3DB4}" type="pres">
      <dgm:prSet presAssocID="{AF9D69BC-9CF8-4FFA-81A1-D57E0C57DEDA}" presName="chevron1" presStyleLbl="alignNode1" presStyleIdx="7" presStyleCnt="14"/>
      <dgm:spPr/>
    </dgm:pt>
    <dgm:pt modelId="{9C447FD4-8C8A-4981-946F-D5AD673006AD}" type="pres">
      <dgm:prSet presAssocID="{AF9D69BC-9CF8-4FFA-81A1-D57E0C57DEDA}" presName="chevron2" presStyleLbl="alignNode1" presStyleIdx="8" presStyleCnt="14"/>
      <dgm:spPr/>
    </dgm:pt>
    <dgm:pt modelId="{CAC2D9C6-0283-4486-9766-01335E00984D}" type="pres">
      <dgm:prSet presAssocID="{AF9D69BC-9CF8-4FFA-81A1-D57E0C57DEDA}" presName="chevron3" presStyleLbl="alignNode1" presStyleIdx="9" presStyleCnt="14"/>
      <dgm:spPr/>
    </dgm:pt>
    <dgm:pt modelId="{990B5378-0212-4FE9-B815-9FDD53DED6CB}" type="pres">
      <dgm:prSet presAssocID="{AF9D69BC-9CF8-4FFA-81A1-D57E0C57DEDA}" presName="chevron4" presStyleLbl="alignNode1" presStyleIdx="10" presStyleCnt="14"/>
      <dgm:spPr/>
    </dgm:pt>
    <dgm:pt modelId="{EC395A66-62E0-42FB-B879-6C8F3FFD194C}" type="pres">
      <dgm:prSet presAssocID="{AF9D69BC-9CF8-4FFA-81A1-D57E0C57DEDA}" presName="chevron5" presStyleLbl="alignNode1" presStyleIdx="11" presStyleCnt="14"/>
      <dgm:spPr/>
    </dgm:pt>
    <dgm:pt modelId="{EA0B53A8-4D66-48F6-A349-B42DDFAE6338}" type="pres">
      <dgm:prSet presAssocID="{AF9D69BC-9CF8-4FFA-81A1-D57E0C57DEDA}" presName="chevron6" presStyleLbl="alignNode1" presStyleIdx="12" presStyleCnt="14"/>
      <dgm:spPr/>
    </dgm:pt>
    <dgm:pt modelId="{E5A6394F-5904-4D9A-A1FE-A39530A79F6E}" type="pres">
      <dgm:prSet presAssocID="{AF9D69BC-9CF8-4FFA-81A1-D57E0C57DEDA}" presName="chevron7" presStyleLbl="alignNode1" presStyleIdx="13" presStyleCnt="14"/>
      <dgm:spPr/>
    </dgm:pt>
    <dgm:pt modelId="{2955E132-C96D-4833-B635-D3B841AA357E}" type="pres">
      <dgm:prSet presAssocID="{AF9D69BC-9CF8-4FFA-81A1-D57E0C57DEDA}" presName="childtext" presStyleLbl="solidFgAcc1" presStyleIdx="1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BC3351-B381-47B8-B113-E6850B0D9EFE}" srcId="{3B22E8FC-6EC3-4EE2-B849-D7BB85561A08}" destId="{AF9D69BC-9CF8-4FFA-81A1-D57E0C57DEDA}" srcOrd="1" destOrd="0" parTransId="{CF98D60D-ECE6-4A1D-8293-764FD0E5493A}" sibTransId="{50DC531F-3DAA-4684-B390-450918FEC518}"/>
    <dgm:cxn modelId="{7A7CEBBE-DB25-44C2-9C99-6F609A420C4A}" type="presOf" srcId="{B7169771-183A-4495-ABD0-CB39C5A423D8}" destId="{DE9A53EC-4A0A-4C71-BB01-4D92EB5062DE}" srcOrd="0" destOrd="0" presId="urn:microsoft.com/office/officeart/2008/layout/VerticalAccentList"/>
    <dgm:cxn modelId="{7C58C1DE-8729-4FDA-B3B0-F92EF138DE87}" type="presOf" srcId="{3B22E8FC-6EC3-4EE2-B849-D7BB85561A08}" destId="{94501F4D-2827-49D0-93EC-34ACBE076C70}" srcOrd="0" destOrd="0" presId="urn:microsoft.com/office/officeart/2008/layout/VerticalAccentList"/>
    <dgm:cxn modelId="{C5EE1774-D57F-4747-8545-F884541469F2}" srcId="{B7169771-183A-4495-ABD0-CB39C5A423D8}" destId="{7822E9E3-FC8C-483E-AE73-99B7B8E76F0E}" srcOrd="0" destOrd="0" parTransId="{B7A953A2-CE92-4DC8-80FE-81CBCFF4592C}" sibTransId="{946522B1-394A-49DA-A48C-B5010D09C187}"/>
    <dgm:cxn modelId="{09B6BE11-235B-4D7D-90A3-B265A476A0DE}" srcId="{3B22E8FC-6EC3-4EE2-B849-D7BB85561A08}" destId="{B7169771-183A-4495-ABD0-CB39C5A423D8}" srcOrd="0" destOrd="0" parTransId="{31CC9A80-11A4-407A-A133-7FFC44429AD7}" sibTransId="{FC32F08B-01E6-41C0-A44C-1828D5F7BB0D}"/>
    <dgm:cxn modelId="{696B0251-263A-47CD-8930-A8E850A7910A}" type="presOf" srcId="{7B90866C-3088-4F1F-B7F9-4A269C9229FC}" destId="{2955E132-C96D-4833-B635-D3B841AA357E}" srcOrd="0" destOrd="0" presId="urn:microsoft.com/office/officeart/2008/layout/VerticalAccentList"/>
    <dgm:cxn modelId="{87FDBD9C-8248-413F-8E6D-1D45CDAE7925}" type="presOf" srcId="{7822E9E3-FC8C-483E-AE73-99B7B8E76F0E}" destId="{BD24E9F3-2CDD-43A3-B04B-1BDDAB1DABFD}" srcOrd="0" destOrd="0" presId="urn:microsoft.com/office/officeart/2008/layout/VerticalAccentList"/>
    <dgm:cxn modelId="{2D602788-94DB-4795-AD09-F0392581C0B8}" type="presOf" srcId="{AF9D69BC-9CF8-4FFA-81A1-D57E0C57DEDA}" destId="{D75E2AFF-0D46-479A-9250-6C094AFEE0C0}" srcOrd="0" destOrd="0" presId="urn:microsoft.com/office/officeart/2008/layout/VerticalAccentList"/>
    <dgm:cxn modelId="{0A98E078-1CD9-4DD5-B41D-816C1CCF8D81}" srcId="{AF9D69BC-9CF8-4FFA-81A1-D57E0C57DEDA}" destId="{7B90866C-3088-4F1F-B7F9-4A269C9229FC}" srcOrd="0" destOrd="0" parTransId="{A2B18DA8-6E86-4778-BA02-E2E9ADA45EBA}" sibTransId="{552380FB-FBB5-4FB2-BB27-A3BE5BFF14A2}"/>
    <dgm:cxn modelId="{D112D6BC-2F78-43FE-85D4-BE8C9D1C74D7}" type="presParOf" srcId="{94501F4D-2827-49D0-93EC-34ACBE076C70}" destId="{D0F66107-2B0F-4127-B741-E6556C015772}" srcOrd="0" destOrd="0" presId="urn:microsoft.com/office/officeart/2008/layout/VerticalAccentList"/>
    <dgm:cxn modelId="{6B6A2009-F08A-4624-9E4C-D1BB5577A766}" type="presParOf" srcId="{D0F66107-2B0F-4127-B741-E6556C015772}" destId="{DE9A53EC-4A0A-4C71-BB01-4D92EB5062DE}" srcOrd="0" destOrd="0" presId="urn:microsoft.com/office/officeart/2008/layout/VerticalAccentList"/>
    <dgm:cxn modelId="{7EDD2F1F-7F1E-484F-B9D1-0A00FADA3CC5}" type="presParOf" srcId="{94501F4D-2827-49D0-93EC-34ACBE076C70}" destId="{318853C8-9041-4CF9-B60D-F251B860D202}" srcOrd="1" destOrd="0" presId="urn:microsoft.com/office/officeart/2008/layout/VerticalAccentList"/>
    <dgm:cxn modelId="{2472F204-2061-4306-BAEE-8A37DB404EDA}" type="presParOf" srcId="{318853C8-9041-4CF9-B60D-F251B860D202}" destId="{F64DC09F-9BA9-4EEE-BD81-43CE00B0DB1F}" srcOrd="0" destOrd="0" presId="urn:microsoft.com/office/officeart/2008/layout/VerticalAccentList"/>
    <dgm:cxn modelId="{D5A85CF7-B17A-44F6-BF16-2D2D351E8776}" type="presParOf" srcId="{318853C8-9041-4CF9-B60D-F251B860D202}" destId="{31144E08-8D7A-4B92-BE7C-56FF7C5F7B43}" srcOrd="1" destOrd="0" presId="urn:microsoft.com/office/officeart/2008/layout/VerticalAccentList"/>
    <dgm:cxn modelId="{6A2BC7E2-517C-4100-9ED4-2EAD731D34AB}" type="presParOf" srcId="{318853C8-9041-4CF9-B60D-F251B860D202}" destId="{C81460F0-96CC-42A4-AFB5-4392429FF6AC}" srcOrd="2" destOrd="0" presId="urn:microsoft.com/office/officeart/2008/layout/VerticalAccentList"/>
    <dgm:cxn modelId="{C7A96274-672D-4878-B498-8ECAC7D3FBFC}" type="presParOf" srcId="{318853C8-9041-4CF9-B60D-F251B860D202}" destId="{18F77407-87FC-4021-9510-92EBEC965690}" srcOrd="3" destOrd="0" presId="urn:microsoft.com/office/officeart/2008/layout/VerticalAccentList"/>
    <dgm:cxn modelId="{28E3E81E-E204-4FF4-B458-5F69627819F1}" type="presParOf" srcId="{318853C8-9041-4CF9-B60D-F251B860D202}" destId="{6D77E2C0-E9F7-459F-AC5F-490F1ADD5D2A}" srcOrd="4" destOrd="0" presId="urn:microsoft.com/office/officeart/2008/layout/VerticalAccentList"/>
    <dgm:cxn modelId="{746E221F-4F2E-470E-A057-5B34028ED3A1}" type="presParOf" srcId="{318853C8-9041-4CF9-B60D-F251B860D202}" destId="{4C771D54-2DAB-4464-8F6F-6A2F255C1C5D}" srcOrd="5" destOrd="0" presId="urn:microsoft.com/office/officeart/2008/layout/VerticalAccentList"/>
    <dgm:cxn modelId="{198CAADC-67A5-4CEF-B579-6730392C165E}" type="presParOf" srcId="{318853C8-9041-4CF9-B60D-F251B860D202}" destId="{51768D34-418D-406F-97B1-4B28690A1AA3}" srcOrd="6" destOrd="0" presId="urn:microsoft.com/office/officeart/2008/layout/VerticalAccentList"/>
    <dgm:cxn modelId="{927FAB0A-67EA-41EB-872B-2E26141A8B9F}" type="presParOf" srcId="{318853C8-9041-4CF9-B60D-F251B860D202}" destId="{BD24E9F3-2CDD-43A3-B04B-1BDDAB1DABFD}" srcOrd="7" destOrd="0" presId="urn:microsoft.com/office/officeart/2008/layout/VerticalAccentList"/>
    <dgm:cxn modelId="{E741BE29-EDB5-42DD-B1FB-B6E8926CDB69}" type="presParOf" srcId="{94501F4D-2827-49D0-93EC-34ACBE076C70}" destId="{1A1CB1F4-A438-4579-B9C7-196AA65A0E47}" srcOrd="2" destOrd="0" presId="urn:microsoft.com/office/officeart/2008/layout/VerticalAccentList"/>
    <dgm:cxn modelId="{31D96F89-3826-42BC-BC7B-64566D936E8E}" type="presParOf" srcId="{94501F4D-2827-49D0-93EC-34ACBE076C70}" destId="{3223D1B2-C1B8-4A8F-86F5-39EFA330A5BF}" srcOrd="3" destOrd="0" presId="urn:microsoft.com/office/officeart/2008/layout/VerticalAccentList"/>
    <dgm:cxn modelId="{A3570E0A-7CE7-4F0E-B4E7-FA54B86C575E}" type="presParOf" srcId="{3223D1B2-C1B8-4A8F-86F5-39EFA330A5BF}" destId="{D75E2AFF-0D46-479A-9250-6C094AFEE0C0}" srcOrd="0" destOrd="0" presId="urn:microsoft.com/office/officeart/2008/layout/VerticalAccentList"/>
    <dgm:cxn modelId="{840F0ACC-078A-489E-8369-A74172F9B5AD}" type="presParOf" srcId="{94501F4D-2827-49D0-93EC-34ACBE076C70}" destId="{FF7D521B-7FC5-4B33-951A-E16700FF2FF6}" srcOrd="4" destOrd="0" presId="urn:microsoft.com/office/officeart/2008/layout/VerticalAccentList"/>
    <dgm:cxn modelId="{3F4297BB-698E-40F2-BB94-A6A326471EAC}" type="presParOf" srcId="{FF7D521B-7FC5-4B33-951A-E16700FF2FF6}" destId="{EA762A9F-4DE8-4CEF-B432-C3F3365B3DB4}" srcOrd="0" destOrd="0" presId="urn:microsoft.com/office/officeart/2008/layout/VerticalAccentList"/>
    <dgm:cxn modelId="{640164BD-F6FA-4BEF-AC1A-0F59BFCAA1D4}" type="presParOf" srcId="{FF7D521B-7FC5-4B33-951A-E16700FF2FF6}" destId="{9C447FD4-8C8A-4981-946F-D5AD673006AD}" srcOrd="1" destOrd="0" presId="urn:microsoft.com/office/officeart/2008/layout/VerticalAccentList"/>
    <dgm:cxn modelId="{967FE1E7-4284-4AE0-AE81-4E210FF5DE5E}" type="presParOf" srcId="{FF7D521B-7FC5-4B33-951A-E16700FF2FF6}" destId="{CAC2D9C6-0283-4486-9766-01335E00984D}" srcOrd="2" destOrd="0" presId="urn:microsoft.com/office/officeart/2008/layout/VerticalAccentList"/>
    <dgm:cxn modelId="{E900757E-9D11-44D4-99CB-205DAD57D1F8}" type="presParOf" srcId="{FF7D521B-7FC5-4B33-951A-E16700FF2FF6}" destId="{990B5378-0212-4FE9-B815-9FDD53DED6CB}" srcOrd="3" destOrd="0" presId="urn:microsoft.com/office/officeart/2008/layout/VerticalAccentList"/>
    <dgm:cxn modelId="{3E559210-68CE-4056-8800-4E15648E1697}" type="presParOf" srcId="{FF7D521B-7FC5-4B33-951A-E16700FF2FF6}" destId="{EC395A66-62E0-42FB-B879-6C8F3FFD194C}" srcOrd="4" destOrd="0" presId="urn:microsoft.com/office/officeart/2008/layout/VerticalAccentList"/>
    <dgm:cxn modelId="{B7DA270E-5455-41D3-9D69-B0D0CA641AA4}" type="presParOf" srcId="{FF7D521B-7FC5-4B33-951A-E16700FF2FF6}" destId="{EA0B53A8-4D66-48F6-A349-B42DDFAE6338}" srcOrd="5" destOrd="0" presId="urn:microsoft.com/office/officeart/2008/layout/VerticalAccentList"/>
    <dgm:cxn modelId="{847AFF0C-D797-4167-9A98-4504AC8FA0D4}" type="presParOf" srcId="{FF7D521B-7FC5-4B33-951A-E16700FF2FF6}" destId="{E5A6394F-5904-4D9A-A1FE-A39530A79F6E}" srcOrd="6" destOrd="0" presId="urn:microsoft.com/office/officeart/2008/layout/VerticalAccentList"/>
    <dgm:cxn modelId="{5656B7D3-91DB-489C-8761-E8BB528ADD4E}" type="presParOf" srcId="{FF7D521B-7FC5-4B33-951A-E16700FF2FF6}" destId="{2955E132-C96D-4833-B635-D3B841AA357E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1A42BFD-FA3B-42D9-9435-FE4686047FA9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0E4DA8-FD7D-4F63-84D4-DCF006AD79CE}">
      <dgm:prSet phldrT="[Текст]" custT="1"/>
      <dgm:spPr/>
      <dgm:t>
        <a:bodyPr/>
        <a:lstStyle/>
        <a:p>
          <a:r>
            <a:rPr lang="ru-RU" altLang="ru-RU" sz="2400" dirty="0" smtClean="0">
              <a:latin typeface="Times New Roman" pitchFamily="18" charset="0"/>
              <a:cs typeface="Times New Roman" pitchFamily="18" charset="0"/>
            </a:rPr>
            <a:t>В программу вошло 29 объектов на общую сумму  67,9 млн. рублей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FB3671E-7D3E-4A12-87EB-AB93028F76D0}" type="parTrans" cxnId="{DC5F3907-2256-4A89-8DA2-6B748C4E91D5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CC16AE1E-316E-45A0-87D7-8BE7056DDD3F}" type="sibTrans" cxnId="{DC5F3907-2256-4A89-8DA2-6B748C4E91D5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9F33EE3E-7443-4ED9-96CF-E4F9269450F4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 том числе из бюджета области – 52,5 млн. рублей, из районного бюджета - 9,1 млн. рублей, от населения и спонсоров – 6,3 млн. рублей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7F8A6076-E308-4DAD-9AE7-690BFB8CD4E8}" type="parTrans" cxnId="{B4E930AD-0852-42BC-A2DE-EAB3FEC1D33C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AE6BD0F0-90F7-4DA3-BAC1-28E01B261F13}" type="sibTrans" cxnId="{B4E930AD-0852-42BC-A2DE-EAB3FEC1D33C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2357DFA6-26EF-4002-981C-36F24E2E5B02}">
      <dgm:prSet phldrT="[Текст]" custT="1"/>
      <dgm:spPr/>
      <dgm:t>
        <a:bodyPr/>
        <a:lstStyle/>
        <a:p>
          <a:r>
            <a:rPr lang="ru-RU" altLang="ru-RU" sz="2400" dirty="0" smtClean="0">
              <a:latin typeface="Times New Roman" pitchFamily="18" charset="0"/>
              <a:cs typeface="Times New Roman" pitchFamily="18" charset="0"/>
            </a:rPr>
            <a:t>На 25 объектах работы завершены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2D629506-E583-41FA-AC0D-34AE989C3629}" type="parTrans" cxnId="{775FE1AB-6BDC-40DB-AAE9-6153F10A84D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77A39F43-81F4-4395-BF7C-2FD0C50151D9}" type="sibTrans" cxnId="{775FE1AB-6BDC-40DB-AAE9-6153F10A84D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C18F6D16-B2D4-4563-A982-445CFB681459}">
      <dgm:prSet phldrT="[Текст]" custT="1"/>
      <dgm:spPr/>
      <dgm:t>
        <a:bodyPr/>
        <a:lstStyle/>
        <a:p>
          <a:r>
            <a:rPr lang="ru-RU" altLang="ru-RU" sz="2400" dirty="0" smtClean="0">
              <a:latin typeface="Times New Roman" pitchFamily="18" charset="0"/>
              <a:cs typeface="Times New Roman" pitchFamily="18" charset="0"/>
            </a:rPr>
            <a:t>по 1 объекту ведутся работы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5DB0F50C-ED47-44BC-B04A-D4FB5D5D800A}" type="parTrans" cxnId="{CCF0DDF5-37C8-44B9-9E79-FA9DE8B929B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C325794F-FA57-4C06-8EA1-1426C9183080}" type="sibTrans" cxnId="{CCF0DDF5-37C8-44B9-9E79-FA9DE8B929B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E88C2407-C87E-447F-AFF0-913A86991EC9}">
      <dgm:prSet phldrT="[Текст]" custT="1"/>
      <dgm:spPr/>
      <dgm:t>
        <a:bodyPr/>
        <a:lstStyle/>
        <a:p>
          <a:r>
            <a:rPr lang="ru-RU" altLang="ru-RU" sz="2400" dirty="0" smtClean="0">
              <a:latin typeface="Times New Roman" pitchFamily="18" charset="0"/>
              <a:cs typeface="Times New Roman" pitchFamily="18" charset="0"/>
            </a:rPr>
            <a:t>по 3 объектам контракты заключены, работы перенесены на 2017 год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37005298-288C-45C5-B3AA-CB61B204DE11}" type="parTrans" cxnId="{0F51ABFA-68DE-41EC-B21E-DD489B9668DC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B88DDCF6-F6F8-4FE5-9178-708A5E9F5562}" type="sibTrans" cxnId="{0F51ABFA-68DE-41EC-B21E-DD489B9668DC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2D5A704E-7266-4903-B713-ACC2F46B19AB}" type="pres">
      <dgm:prSet presAssocID="{B1A42BFD-FA3B-42D9-9435-FE4686047FA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FD6DEC-5132-4F3B-8362-E70D62F31198}" type="pres">
      <dgm:prSet presAssocID="{460E4DA8-FD7D-4F63-84D4-DCF006AD79CE}" presName="parentLin" presStyleCnt="0"/>
      <dgm:spPr/>
    </dgm:pt>
    <dgm:pt modelId="{40E17D85-039F-444D-AE65-44069AB39DD7}" type="pres">
      <dgm:prSet presAssocID="{460E4DA8-FD7D-4F63-84D4-DCF006AD79CE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807EE59-9A98-44EF-879D-F00D3CFEBC88}" type="pres">
      <dgm:prSet presAssocID="{460E4DA8-FD7D-4F63-84D4-DCF006AD79CE}" presName="parentText" presStyleLbl="node1" presStyleIdx="0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C3256-9363-4F26-BDFD-96AAB2C71B66}" type="pres">
      <dgm:prSet presAssocID="{460E4DA8-FD7D-4F63-84D4-DCF006AD79CE}" presName="negativeSpace" presStyleCnt="0"/>
      <dgm:spPr/>
    </dgm:pt>
    <dgm:pt modelId="{85E7679E-C684-40FE-81B9-324D02961605}" type="pres">
      <dgm:prSet presAssocID="{460E4DA8-FD7D-4F63-84D4-DCF006AD79CE}" presName="childText" presStyleLbl="conFgAcc1" presStyleIdx="0" presStyleCnt="5">
        <dgm:presLayoutVars>
          <dgm:bulletEnabled val="1"/>
        </dgm:presLayoutVars>
      </dgm:prSet>
      <dgm:spPr/>
    </dgm:pt>
    <dgm:pt modelId="{58B605E8-D44B-41BA-862E-F55BF74A2ADC}" type="pres">
      <dgm:prSet presAssocID="{CC16AE1E-316E-45A0-87D7-8BE7056DDD3F}" presName="spaceBetweenRectangles" presStyleCnt="0"/>
      <dgm:spPr/>
    </dgm:pt>
    <dgm:pt modelId="{EFF85653-97F8-447B-A5E2-F8374194F89B}" type="pres">
      <dgm:prSet presAssocID="{9F33EE3E-7443-4ED9-96CF-E4F9269450F4}" presName="parentLin" presStyleCnt="0"/>
      <dgm:spPr/>
    </dgm:pt>
    <dgm:pt modelId="{464D6B0D-FB6E-47A3-B403-8497CF836811}" type="pres">
      <dgm:prSet presAssocID="{9F33EE3E-7443-4ED9-96CF-E4F9269450F4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1E3BCDB-320D-48AF-8925-F54DE7E42FC5}" type="pres">
      <dgm:prSet presAssocID="{9F33EE3E-7443-4ED9-96CF-E4F9269450F4}" presName="parentText" presStyleLbl="node1" presStyleIdx="1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348B7-E4B5-4EAE-A17A-A6A40A24F813}" type="pres">
      <dgm:prSet presAssocID="{9F33EE3E-7443-4ED9-96CF-E4F9269450F4}" presName="negativeSpace" presStyleCnt="0"/>
      <dgm:spPr/>
    </dgm:pt>
    <dgm:pt modelId="{441C9C28-847B-423C-AB38-F0CFCF6E0C3E}" type="pres">
      <dgm:prSet presAssocID="{9F33EE3E-7443-4ED9-96CF-E4F9269450F4}" presName="childText" presStyleLbl="conFgAcc1" presStyleIdx="1" presStyleCnt="5">
        <dgm:presLayoutVars>
          <dgm:bulletEnabled val="1"/>
        </dgm:presLayoutVars>
      </dgm:prSet>
      <dgm:spPr/>
    </dgm:pt>
    <dgm:pt modelId="{43EEEA58-497A-4013-B14D-0BB9BBAC8483}" type="pres">
      <dgm:prSet presAssocID="{AE6BD0F0-90F7-4DA3-BAC1-28E01B261F13}" presName="spaceBetweenRectangles" presStyleCnt="0"/>
      <dgm:spPr/>
    </dgm:pt>
    <dgm:pt modelId="{8CED829E-EF30-454D-805E-07F73F9AF4D8}" type="pres">
      <dgm:prSet presAssocID="{2357DFA6-26EF-4002-981C-36F24E2E5B02}" presName="parentLin" presStyleCnt="0"/>
      <dgm:spPr/>
    </dgm:pt>
    <dgm:pt modelId="{9BAC262E-8713-4FFD-AC85-E5B64FFF42D3}" type="pres">
      <dgm:prSet presAssocID="{2357DFA6-26EF-4002-981C-36F24E2E5B02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96905803-856F-462F-BBF2-11A0C8140DF4}" type="pres">
      <dgm:prSet presAssocID="{2357DFA6-26EF-4002-981C-36F24E2E5B02}" presName="parentText" presStyleLbl="node1" presStyleIdx="2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F34F8-8EF6-473E-AA7A-B5519028A017}" type="pres">
      <dgm:prSet presAssocID="{2357DFA6-26EF-4002-981C-36F24E2E5B02}" presName="negativeSpace" presStyleCnt="0"/>
      <dgm:spPr/>
    </dgm:pt>
    <dgm:pt modelId="{92CA1E7C-F919-4921-868C-9725EA9E3A82}" type="pres">
      <dgm:prSet presAssocID="{2357DFA6-26EF-4002-981C-36F24E2E5B02}" presName="childText" presStyleLbl="conFgAcc1" presStyleIdx="2" presStyleCnt="5">
        <dgm:presLayoutVars>
          <dgm:bulletEnabled val="1"/>
        </dgm:presLayoutVars>
      </dgm:prSet>
      <dgm:spPr/>
    </dgm:pt>
    <dgm:pt modelId="{CCB663BE-4DEF-4A74-B41B-410120145531}" type="pres">
      <dgm:prSet presAssocID="{77A39F43-81F4-4395-BF7C-2FD0C50151D9}" presName="spaceBetweenRectangles" presStyleCnt="0"/>
      <dgm:spPr/>
    </dgm:pt>
    <dgm:pt modelId="{ADAD3697-3BC4-4739-86E2-98D1D33A847A}" type="pres">
      <dgm:prSet presAssocID="{C18F6D16-B2D4-4563-A982-445CFB681459}" presName="parentLin" presStyleCnt="0"/>
      <dgm:spPr/>
    </dgm:pt>
    <dgm:pt modelId="{C86676B1-EF58-4A3B-AC2C-5DCE0ED347D6}" type="pres">
      <dgm:prSet presAssocID="{C18F6D16-B2D4-4563-A982-445CFB681459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8A93A590-71C5-4E1D-B8FB-FD3E19E8FC75}" type="pres">
      <dgm:prSet presAssocID="{C18F6D16-B2D4-4563-A982-445CFB681459}" presName="parentText" presStyleLbl="node1" presStyleIdx="3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664858-E787-4FD7-B5FD-CD9B01078E8A}" type="pres">
      <dgm:prSet presAssocID="{C18F6D16-B2D4-4563-A982-445CFB681459}" presName="negativeSpace" presStyleCnt="0"/>
      <dgm:spPr/>
    </dgm:pt>
    <dgm:pt modelId="{7F419CBB-7A2A-448B-9D8A-7EACDB8EACE9}" type="pres">
      <dgm:prSet presAssocID="{C18F6D16-B2D4-4563-A982-445CFB681459}" presName="childText" presStyleLbl="conFgAcc1" presStyleIdx="3" presStyleCnt="5">
        <dgm:presLayoutVars>
          <dgm:bulletEnabled val="1"/>
        </dgm:presLayoutVars>
      </dgm:prSet>
      <dgm:spPr/>
    </dgm:pt>
    <dgm:pt modelId="{2A6AC0EB-DF94-4AB8-BFF2-5FBBB9D9207F}" type="pres">
      <dgm:prSet presAssocID="{C325794F-FA57-4C06-8EA1-1426C9183080}" presName="spaceBetweenRectangles" presStyleCnt="0"/>
      <dgm:spPr/>
    </dgm:pt>
    <dgm:pt modelId="{3E97A64D-8AC7-447B-A924-7F9759485B3A}" type="pres">
      <dgm:prSet presAssocID="{E88C2407-C87E-447F-AFF0-913A86991EC9}" presName="parentLin" presStyleCnt="0"/>
      <dgm:spPr/>
    </dgm:pt>
    <dgm:pt modelId="{BD48BF3C-37A4-4E8D-BF0C-21DF3539FFEA}" type="pres">
      <dgm:prSet presAssocID="{E88C2407-C87E-447F-AFF0-913A86991EC9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9D600BA1-F17E-4012-91EB-7227C5970C36}" type="pres">
      <dgm:prSet presAssocID="{E88C2407-C87E-447F-AFF0-913A86991EC9}" presName="parentText" presStyleLbl="node1" presStyleIdx="4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0C5A3E-09AB-400E-BDC4-964729F11586}" type="pres">
      <dgm:prSet presAssocID="{E88C2407-C87E-447F-AFF0-913A86991EC9}" presName="negativeSpace" presStyleCnt="0"/>
      <dgm:spPr/>
    </dgm:pt>
    <dgm:pt modelId="{F66CD08C-2F6E-428E-9C2A-A234E1DCF722}" type="pres">
      <dgm:prSet presAssocID="{E88C2407-C87E-447F-AFF0-913A86991EC9}" presName="childText" presStyleLbl="conFgAcc1" presStyleIdx="4" presStyleCnt="5" custLinFactNeighborX="620" custLinFactNeighborY="3148">
        <dgm:presLayoutVars>
          <dgm:bulletEnabled val="1"/>
        </dgm:presLayoutVars>
      </dgm:prSet>
      <dgm:spPr/>
    </dgm:pt>
  </dgm:ptLst>
  <dgm:cxnLst>
    <dgm:cxn modelId="{CCF0DDF5-37C8-44B9-9E79-FA9DE8B929BA}" srcId="{B1A42BFD-FA3B-42D9-9435-FE4686047FA9}" destId="{C18F6D16-B2D4-4563-A982-445CFB681459}" srcOrd="3" destOrd="0" parTransId="{5DB0F50C-ED47-44BC-B04A-D4FB5D5D800A}" sibTransId="{C325794F-FA57-4C06-8EA1-1426C9183080}"/>
    <dgm:cxn modelId="{EEB03FDB-9283-42A7-8E03-9C67B57AA52D}" type="presOf" srcId="{9F33EE3E-7443-4ED9-96CF-E4F9269450F4}" destId="{81E3BCDB-320D-48AF-8925-F54DE7E42FC5}" srcOrd="1" destOrd="0" presId="urn:microsoft.com/office/officeart/2005/8/layout/list1"/>
    <dgm:cxn modelId="{7D3F4AFC-43B6-4499-80E7-475D5E815E8A}" type="presOf" srcId="{E88C2407-C87E-447F-AFF0-913A86991EC9}" destId="{9D600BA1-F17E-4012-91EB-7227C5970C36}" srcOrd="1" destOrd="0" presId="urn:microsoft.com/office/officeart/2005/8/layout/list1"/>
    <dgm:cxn modelId="{3639EC78-592D-4BE3-A502-A7B23EFF91EE}" type="presOf" srcId="{9F33EE3E-7443-4ED9-96CF-E4F9269450F4}" destId="{464D6B0D-FB6E-47A3-B403-8497CF836811}" srcOrd="0" destOrd="0" presId="urn:microsoft.com/office/officeart/2005/8/layout/list1"/>
    <dgm:cxn modelId="{175267FA-EFC8-42D9-A873-EE1427BC1DE6}" type="presOf" srcId="{2357DFA6-26EF-4002-981C-36F24E2E5B02}" destId="{9BAC262E-8713-4FFD-AC85-E5B64FFF42D3}" srcOrd="0" destOrd="0" presId="urn:microsoft.com/office/officeart/2005/8/layout/list1"/>
    <dgm:cxn modelId="{DC5F3907-2256-4A89-8DA2-6B748C4E91D5}" srcId="{B1A42BFD-FA3B-42D9-9435-FE4686047FA9}" destId="{460E4DA8-FD7D-4F63-84D4-DCF006AD79CE}" srcOrd="0" destOrd="0" parTransId="{DFB3671E-7D3E-4A12-87EB-AB93028F76D0}" sibTransId="{CC16AE1E-316E-45A0-87D7-8BE7056DDD3F}"/>
    <dgm:cxn modelId="{B4E930AD-0852-42BC-A2DE-EAB3FEC1D33C}" srcId="{B1A42BFD-FA3B-42D9-9435-FE4686047FA9}" destId="{9F33EE3E-7443-4ED9-96CF-E4F9269450F4}" srcOrd="1" destOrd="0" parTransId="{7F8A6076-E308-4DAD-9AE7-690BFB8CD4E8}" sibTransId="{AE6BD0F0-90F7-4DA3-BAC1-28E01B261F13}"/>
    <dgm:cxn modelId="{79466ED5-EE2F-4679-8D85-495C369526BB}" type="presOf" srcId="{C18F6D16-B2D4-4563-A982-445CFB681459}" destId="{C86676B1-EF58-4A3B-AC2C-5DCE0ED347D6}" srcOrd="0" destOrd="0" presId="urn:microsoft.com/office/officeart/2005/8/layout/list1"/>
    <dgm:cxn modelId="{F6AB29F3-A04D-41F1-B243-ACB978501768}" type="presOf" srcId="{B1A42BFD-FA3B-42D9-9435-FE4686047FA9}" destId="{2D5A704E-7266-4903-B713-ACC2F46B19AB}" srcOrd="0" destOrd="0" presId="urn:microsoft.com/office/officeart/2005/8/layout/list1"/>
    <dgm:cxn modelId="{B973A144-91D0-404D-904C-8A7DDAAF651E}" type="presOf" srcId="{460E4DA8-FD7D-4F63-84D4-DCF006AD79CE}" destId="{40E17D85-039F-444D-AE65-44069AB39DD7}" srcOrd="0" destOrd="0" presId="urn:microsoft.com/office/officeart/2005/8/layout/list1"/>
    <dgm:cxn modelId="{6186698D-E108-4E28-B0E9-5FA339D4BA32}" type="presOf" srcId="{E88C2407-C87E-447F-AFF0-913A86991EC9}" destId="{BD48BF3C-37A4-4E8D-BF0C-21DF3539FFEA}" srcOrd="0" destOrd="0" presId="urn:microsoft.com/office/officeart/2005/8/layout/list1"/>
    <dgm:cxn modelId="{DF1C55CA-45EE-4BC3-B623-9BE911DADC20}" type="presOf" srcId="{460E4DA8-FD7D-4F63-84D4-DCF006AD79CE}" destId="{A807EE59-9A98-44EF-879D-F00D3CFEBC88}" srcOrd="1" destOrd="0" presId="urn:microsoft.com/office/officeart/2005/8/layout/list1"/>
    <dgm:cxn modelId="{2FCA477D-1919-4C39-917A-6B68719ECABD}" type="presOf" srcId="{2357DFA6-26EF-4002-981C-36F24E2E5B02}" destId="{96905803-856F-462F-BBF2-11A0C8140DF4}" srcOrd="1" destOrd="0" presId="urn:microsoft.com/office/officeart/2005/8/layout/list1"/>
    <dgm:cxn modelId="{6E14BBC4-2B8E-41CE-907F-414B1D2FBB3C}" type="presOf" srcId="{C18F6D16-B2D4-4563-A982-445CFB681459}" destId="{8A93A590-71C5-4E1D-B8FB-FD3E19E8FC75}" srcOrd="1" destOrd="0" presId="urn:microsoft.com/office/officeart/2005/8/layout/list1"/>
    <dgm:cxn modelId="{0F51ABFA-68DE-41EC-B21E-DD489B9668DC}" srcId="{B1A42BFD-FA3B-42D9-9435-FE4686047FA9}" destId="{E88C2407-C87E-447F-AFF0-913A86991EC9}" srcOrd="4" destOrd="0" parTransId="{37005298-288C-45C5-B3AA-CB61B204DE11}" sibTransId="{B88DDCF6-F6F8-4FE5-9178-708A5E9F5562}"/>
    <dgm:cxn modelId="{775FE1AB-6BDC-40DB-AAE9-6153F10A84DA}" srcId="{B1A42BFD-FA3B-42D9-9435-FE4686047FA9}" destId="{2357DFA6-26EF-4002-981C-36F24E2E5B02}" srcOrd="2" destOrd="0" parTransId="{2D629506-E583-41FA-AC0D-34AE989C3629}" sibTransId="{77A39F43-81F4-4395-BF7C-2FD0C50151D9}"/>
    <dgm:cxn modelId="{A890C45F-32E1-44FA-80A8-4061383763E7}" type="presParOf" srcId="{2D5A704E-7266-4903-B713-ACC2F46B19AB}" destId="{80FD6DEC-5132-4F3B-8362-E70D62F31198}" srcOrd="0" destOrd="0" presId="urn:microsoft.com/office/officeart/2005/8/layout/list1"/>
    <dgm:cxn modelId="{39D14B01-06E3-47BB-9B71-FBB6B0DDE1E7}" type="presParOf" srcId="{80FD6DEC-5132-4F3B-8362-E70D62F31198}" destId="{40E17D85-039F-444D-AE65-44069AB39DD7}" srcOrd="0" destOrd="0" presId="urn:microsoft.com/office/officeart/2005/8/layout/list1"/>
    <dgm:cxn modelId="{FFBFF064-AC29-4C30-9EB7-30BF2AAE1611}" type="presParOf" srcId="{80FD6DEC-5132-4F3B-8362-E70D62F31198}" destId="{A807EE59-9A98-44EF-879D-F00D3CFEBC88}" srcOrd="1" destOrd="0" presId="urn:microsoft.com/office/officeart/2005/8/layout/list1"/>
    <dgm:cxn modelId="{0DB7528D-2B02-427F-8B14-C652EC7A393F}" type="presParOf" srcId="{2D5A704E-7266-4903-B713-ACC2F46B19AB}" destId="{90EC3256-9363-4F26-BDFD-96AAB2C71B66}" srcOrd="1" destOrd="0" presId="urn:microsoft.com/office/officeart/2005/8/layout/list1"/>
    <dgm:cxn modelId="{A96CAFAD-89B2-4CD5-8E86-3715D9C7A9B0}" type="presParOf" srcId="{2D5A704E-7266-4903-B713-ACC2F46B19AB}" destId="{85E7679E-C684-40FE-81B9-324D02961605}" srcOrd="2" destOrd="0" presId="urn:microsoft.com/office/officeart/2005/8/layout/list1"/>
    <dgm:cxn modelId="{92315C40-4CF4-46E3-BC07-10F89F24F2AB}" type="presParOf" srcId="{2D5A704E-7266-4903-B713-ACC2F46B19AB}" destId="{58B605E8-D44B-41BA-862E-F55BF74A2ADC}" srcOrd="3" destOrd="0" presId="urn:microsoft.com/office/officeart/2005/8/layout/list1"/>
    <dgm:cxn modelId="{6C6DEF1E-7CE6-459F-9DC9-5E5186D7D5F5}" type="presParOf" srcId="{2D5A704E-7266-4903-B713-ACC2F46B19AB}" destId="{EFF85653-97F8-447B-A5E2-F8374194F89B}" srcOrd="4" destOrd="0" presId="urn:microsoft.com/office/officeart/2005/8/layout/list1"/>
    <dgm:cxn modelId="{EBC8CAE4-F923-46C7-829F-FB7613312FD9}" type="presParOf" srcId="{EFF85653-97F8-447B-A5E2-F8374194F89B}" destId="{464D6B0D-FB6E-47A3-B403-8497CF836811}" srcOrd="0" destOrd="0" presId="urn:microsoft.com/office/officeart/2005/8/layout/list1"/>
    <dgm:cxn modelId="{91F3AFB5-E9CF-4C35-B704-7368858AB2AB}" type="presParOf" srcId="{EFF85653-97F8-447B-A5E2-F8374194F89B}" destId="{81E3BCDB-320D-48AF-8925-F54DE7E42FC5}" srcOrd="1" destOrd="0" presId="urn:microsoft.com/office/officeart/2005/8/layout/list1"/>
    <dgm:cxn modelId="{46576F3E-2E7C-4830-B409-411CCD077CC1}" type="presParOf" srcId="{2D5A704E-7266-4903-B713-ACC2F46B19AB}" destId="{0B8348B7-E4B5-4EAE-A17A-A6A40A24F813}" srcOrd="5" destOrd="0" presId="urn:microsoft.com/office/officeart/2005/8/layout/list1"/>
    <dgm:cxn modelId="{DB0D995B-FA45-4442-A8C8-0EA316FB8062}" type="presParOf" srcId="{2D5A704E-7266-4903-B713-ACC2F46B19AB}" destId="{441C9C28-847B-423C-AB38-F0CFCF6E0C3E}" srcOrd="6" destOrd="0" presId="urn:microsoft.com/office/officeart/2005/8/layout/list1"/>
    <dgm:cxn modelId="{F05BDF10-51D2-4BBA-B0C1-3E3D598F53BA}" type="presParOf" srcId="{2D5A704E-7266-4903-B713-ACC2F46B19AB}" destId="{43EEEA58-497A-4013-B14D-0BB9BBAC8483}" srcOrd="7" destOrd="0" presId="urn:microsoft.com/office/officeart/2005/8/layout/list1"/>
    <dgm:cxn modelId="{8D1A465A-F3E7-42CE-89FF-6C62D4448DB4}" type="presParOf" srcId="{2D5A704E-7266-4903-B713-ACC2F46B19AB}" destId="{8CED829E-EF30-454D-805E-07F73F9AF4D8}" srcOrd="8" destOrd="0" presId="urn:microsoft.com/office/officeart/2005/8/layout/list1"/>
    <dgm:cxn modelId="{124BE556-CBE7-4EE0-86A4-1FA49A9851F8}" type="presParOf" srcId="{8CED829E-EF30-454D-805E-07F73F9AF4D8}" destId="{9BAC262E-8713-4FFD-AC85-E5B64FFF42D3}" srcOrd="0" destOrd="0" presId="urn:microsoft.com/office/officeart/2005/8/layout/list1"/>
    <dgm:cxn modelId="{07F6000A-CF76-4AF9-83EC-45B18805CAEE}" type="presParOf" srcId="{8CED829E-EF30-454D-805E-07F73F9AF4D8}" destId="{96905803-856F-462F-BBF2-11A0C8140DF4}" srcOrd="1" destOrd="0" presId="urn:microsoft.com/office/officeart/2005/8/layout/list1"/>
    <dgm:cxn modelId="{4BD9D8E2-00D1-49D2-861F-643077C8A4A1}" type="presParOf" srcId="{2D5A704E-7266-4903-B713-ACC2F46B19AB}" destId="{BCEF34F8-8EF6-473E-AA7A-B5519028A017}" srcOrd="9" destOrd="0" presId="urn:microsoft.com/office/officeart/2005/8/layout/list1"/>
    <dgm:cxn modelId="{218D6556-4F15-477D-8EC7-A1C732915EAB}" type="presParOf" srcId="{2D5A704E-7266-4903-B713-ACC2F46B19AB}" destId="{92CA1E7C-F919-4921-868C-9725EA9E3A82}" srcOrd="10" destOrd="0" presId="urn:microsoft.com/office/officeart/2005/8/layout/list1"/>
    <dgm:cxn modelId="{0A1FAF8F-E87E-41CC-9D34-031B79E9A246}" type="presParOf" srcId="{2D5A704E-7266-4903-B713-ACC2F46B19AB}" destId="{CCB663BE-4DEF-4A74-B41B-410120145531}" srcOrd="11" destOrd="0" presId="urn:microsoft.com/office/officeart/2005/8/layout/list1"/>
    <dgm:cxn modelId="{2EB81636-D2BE-4D30-AADF-A21E05FE9AE2}" type="presParOf" srcId="{2D5A704E-7266-4903-B713-ACC2F46B19AB}" destId="{ADAD3697-3BC4-4739-86E2-98D1D33A847A}" srcOrd="12" destOrd="0" presId="urn:microsoft.com/office/officeart/2005/8/layout/list1"/>
    <dgm:cxn modelId="{E07D585E-8162-4920-9E9D-96C0EE8BA233}" type="presParOf" srcId="{ADAD3697-3BC4-4739-86E2-98D1D33A847A}" destId="{C86676B1-EF58-4A3B-AC2C-5DCE0ED347D6}" srcOrd="0" destOrd="0" presId="urn:microsoft.com/office/officeart/2005/8/layout/list1"/>
    <dgm:cxn modelId="{36706DA2-EAF7-43E5-A1F4-DD71053CB609}" type="presParOf" srcId="{ADAD3697-3BC4-4739-86E2-98D1D33A847A}" destId="{8A93A590-71C5-4E1D-B8FB-FD3E19E8FC75}" srcOrd="1" destOrd="0" presId="urn:microsoft.com/office/officeart/2005/8/layout/list1"/>
    <dgm:cxn modelId="{90E021F0-8482-4D24-9CF2-C8479150D219}" type="presParOf" srcId="{2D5A704E-7266-4903-B713-ACC2F46B19AB}" destId="{E1664858-E787-4FD7-B5FD-CD9B01078E8A}" srcOrd="13" destOrd="0" presId="urn:microsoft.com/office/officeart/2005/8/layout/list1"/>
    <dgm:cxn modelId="{B8B4F934-E0AD-44D3-94BA-3CEC42F7F24B}" type="presParOf" srcId="{2D5A704E-7266-4903-B713-ACC2F46B19AB}" destId="{7F419CBB-7A2A-448B-9D8A-7EACDB8EACE9}" srcOrd="14" destOrd="0" presId="urn:microsoft.com/office/officeart/2005/8/layout/list1"/>
    <dgm:cxn modelId="{793934C5-824A-43AB-80AB-F02243C36889}" type="presParOf" srcId="{2D5A704E-7266-4903-B713-ACC2F46B19AB}" destId="{2A6AC0EB-DF94-4AB8-BFF2-5FBBB9D9207F}" srcOrd="15" destOrd="0" presId="urn:microsoft.com/office/officeart/2005/8/layout/list1"/>
    <dgm:cxn modelId="{DEB7B432-D967-43EF-82F0-8F4E1D1D9C0A}" type="presParOf" srcId="{2D5A704E-7266-4903-B713-ACC2F46B19AB}" destId="{3E97A64D-8AC7-447B-A924-7F9759485B3A}" srcOrd="16" destOrd="0" presId="urn:microsoft.com/office/officeart/2005/8/layout/list1"/>
    <dgm:cxn modelId="{09DE9246-0DB6-4C56-98E3-0ADB5876EB6E}" type="presParOf" srcId="{3E97A64D-8AC7-447B-A924-7F9759485B3A}" destId="{BD48BF3C-37A4-4E8D-BF0C-21DF3539FFEA}" srcOrd="0" destOrd="0" presId="urn:microsoft.com/office/officeart/2005/8/layout/list1"/>
    <dgm:cxn modelId="{2EA835C5-97F0-45BF-B2E5-2589208A3AFA}" type="presParOf" srcId="{3E97A64D-8AC7-447B-A924-7F9759485B3A}" destId="{9D600BA1-F17E-4012-91EB-7227C5970C36}" srcOrd="1" destOrd="0" presId="urn:microsoft.com/office/officeart/2005/8/layout/list1"/>
    <dgm:cxn modelId="{E1B75B7C-15C5-418C-8109-D6D29113C7BB}" type="presParOf" srcId="{2D5A704E-7266-4903-B713-ACC2F46B19AB}" destId="{850C5A3E-09AB-400E-BDC4-964729F11586}" srcOrd="17" destOrd="0" presId="urn:microsoft.com/office/officeart/2005/8/layout/list1"/>
    <dgm:cxn modelId="{0810746A-C6CC-4C9C-BA95-6E916EE477F8}" type="presParOf" srcId="{2D5A704E-7266-4903-B713-ACC2F46B19AB}" destId="{F66CD08C-2F6E-428E-9C2A-A234E1DCF72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DD8826D-C22D-4231-BE39-A9C2643FDC11}" type="doc">
      <dgm:prSet loTypeId="urn:microsoft.com/office/officeart/2008/layout/VerticalAccentList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1215D7-6EDA-4275-87CB-2F37CA9D0F53}">
      <dgm:prSet phldrT="[Текст]" custT="1"/>
      <dgm:spPr/>
      <dgm:t>
        <a:bodyPr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11B6DD-D4FD-4455-8EAC-E1399F30F72A}" type="sibTrans" cxnId="{83E17A79-0341-4BF6-8EFC-CFD093E67BFC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EDB530-E305-4EE4-9449-79FC16BE10CE}" type="parTrans" cxnId="{83E17A79-0341-4BF6-8EFC-CFD093E67BFC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086872F-7999-4319-9A6C-FBC75D16A03D}">
      <dgm:prSet phldrT="[Текст]" custT="1"/>
      <dgm:spPr/>
      <dgm:t>
        <a:bodyPr/>
        <a:lstStyle/>
        <a:p>
          <a:r>
            <a:rPr lang="ru-RU" sz="3200" kern="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проект вошли 12 объектов </a:t>
          </a:r>
        </a:p>
        <a:p>
          <a:r>
            <a:rPr lang="ru-RU" sz="3200" kern="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Общая сумма 23,2 млн. рублей</a:t>
          </a:r>
          <a:endParaRPr lang="ru-RU" sz="3200" kern="0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1F86FC-724F-47EE-8052-33C4C4755E17}" type="sibTrans" cxnId="{FE57DBCB-A231-4165-9739-0FEA1E76AC34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EE3029-9BA8-40B9-AC27-9FCDBF156196}" type="parTrans" cxnId="{FE57DBCB-A231-4165-9739-0FEA1E76AC34}">
      <dgm:prSet/>
      <dgm:spPr/>
      <dgm:t>
        <a:bodyPr/>
        <a:lstStyle/>
        <a:p>
          <a:endParaRPr lang="ru-RU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196C05-B728-49A3-A331-1D51D60C9828}" type="pres">
      <dgm:prSet presAssocID="{6DD8826D-C22D-4231-BE39-A9C2643FDC1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8E420171-48D3-4B22-BAF4-C6170B6C6899}" type="pres">
      <dgm:prSet presAssocID="{F31215D7-6EDA-4275-87CB-2F37CA9D0F53}" presName="parenttextcomposite" presStyleCnt="0"/>
      <dgm:spPr/>
    </dgm:pt>
    <dgm:pt modelId="{6E52F2A0-47FD-40FE-9142-4E061243B9E4}" type="pres">
      <dgm:prSet presAssocID="{F31215D7-6EDA-4275-87CB-2F37CA9D0F53}" presName="parenttext" presStyleLbl="revTx" presStyleIdx="0" presStyleCnt="1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ADE4A-6552-485F-99BC-492F9A32FB3B}" type="pres">
      <dgm:prSet presAssocID="{F31215D7-6EDA-4275-87CB-2F37CA9D0F53}" presName="composite" presStyleCnt="0"/>
      <dgm:spPr/>
    </dgm:pt>
    <dgm:pt modelId="{F1E9A53E-4BDE-4623-B710-8AC12FE085E8}" type="pres">
      <dgm:prSet presAssocID="{F31215D7-6EDA-4275-87CB-2F37CA9D0F53}" presName="chevron1" presStyleLbl="alignNode1" presStyleIdx="0" presStyleCnt="7"/>
      <dgm:spPr/>
    </dgm:pt>
    <dgm:pt modelId="{2EE053CE-85C3-484B-9979-F70308D574E6}" type="pres">
      <dgm:prSet presAssocID="{F31215D7-6EDA-4275-87CB-2F37CA9D0F53}" presName="chevron2" presStyleLbl="alignNode1" presStyleIdx="1" presStyleCnt="7"/>
      <dgm:spPr/>
    </dgm:pt>
    <dgm:pt modelId="{12EF750B-F342-459B-BA6E-5E9E49431B12}" type="pres">
      <dgm:prSet presAssocID="{F31215D7-6EDA-4275-87CB-2F37CA9D0F53}" presName="chevron3" presStyleLbl="alignNode1" presStyleIdx="2" presStyleCnt="7"/>
      <dgm:spPr/>
    </dgm:pt>
    <dgm:pt modelId="{FDDF5194-8DBB-49B0-B4A0-18A53BD24641}" type="pres">
      <dgm:prSet presAssocID="{F31215D7-6EDA-4275-87CB-2F37CA9D0F53}" presName="chevron4" presStyleLbl="alignNode1" presStyleIdx="3" presStyleCnt="7"/>
      <dgm:spPr/>
    </dgm:pt>
    <dgm:pt modelId="{05E51C5D-C20A-45B0-A6B6-7AAAF21033A5}" type="pres">
      <dgm:prSet presAssocID="{F31215D7-6EDA-4275-87CB-2F37CA9D0F53}" presName="chevron5" presStyleLbl="alignNode1" presStyleIdx="4" presStyleCnt="7"/>
      <dgm:spPr/>
    </dgm:pt>
    <dgm:pt modelId="{5626AFED-AA3A-416E-A675-938929062D78}" type="pres">
      <dgm:prSet presAssocID="{F31215D7-6EDA-4275-87CB-2F37CA9D0F53}" presName="chevron6" presStyleLbl="alignNode1" presStyleIdx="5" presStyleCnt="7"/>
      <dgm:spPr/>
    </dgm:pt>
    <dgm:pt modelId="{A49F8A50-9709-42E7-9F19-989D0DD66751}" type="pres">
      <dgm:prSet presAssocID="{F31215D7-6EDA-4275-87CB-2F37CA9D0F53}" presName="chevron7" presStyleLbl="alignNode1" presStyleIdx="6" presStyleCnt="7"/>
      <dgm:spPr/>
    </dgm:pt>
    <dgm:pt modelId="{D158968A-9F7B-474D-93AD-537F180BDFC4}" type="pres">
      <dgm:prSet presAssocID="{F31215D7-6EDA-4275-87CB-2F37CA9D0F53}" presName="childtext" presStyleLbl="solidFgAcc1" presStyleIdx="0" presStyleCnt="1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160F07-4140-46C5-9475-F6AC4BC1253D}" type="presOf" srcId="{6DD8826D-C22D-4231-BE39-A9C2643FDC11}" destId="{8A196C05-B728-49A3-A331-1D51D60C9828}" srcOrd="0" destOrd="0" presId="urn:microsoft.com/office/officeart/2008/layout/VerticalAccentList"/>
    <dgm:cxn modelId="{56B56330-F79F-43A6-BF38-5DEF6E68993C}" type="presOf" srcId="{7086872F-7999-4319-9A6C-FBC75D16A03D}" destId="{D158968A-9F7B-474D-93AD-537F180BDFC4}" srcOrd="0" destOrd="0" presId="urn:microsoft.com/office/officeart/2008/layout/VerticalAccentList"/>
    <dgm:cxn modelId="{FE57DBCB-A231-4165-9739-0FEA1E76AC34}" srcId="{F31215D7-6EDA-4275-87CB-2F37CA9D0F53}" destId="{7086872F-7999-4319-9A6C-FBC75D16A03D}" srcOrd="0" destOrd="0" parTransId="{6EEE3029-9BA8-40B9-AC27-9FCDBF156196}" sibTransId="{5E1F86FC-724F-47EE-8052-33C4C4755E17}"/>
    <dgm:cxn modelId="{83E17A79-0341-4BF6-8EFC-CFD093E67BFC}" srcId="{6DD8826D-C22D-4231-BE39-A9C2643FDC11}" destId="{F31215D7-6EDA-4275-87CB-2F37CA9D0F53}" srcOrd="0" destOrd="0" parTransId="{C3EDB530-E305-4EE4-9449-79FC16BE10CE}" sibTransId="{B311B6DD-D4FD-4455-8EAC-E1399F30F72A}"/>
    <dgm:cxn modelId="{619C4399-659B-4613-ACBD-EA83D1F07FCC}" type="presOf" srcId="{F31215D7-6EDA-4275-87CB-2F37CA9D0F53}" destId="{6E52F2A0-47FD-40FE-9142-4E061243B9E4}" srcOrd="0" destOrd="0" presId="urn:microsoft.com/office/officeart/2008/layout/VerticalAccentList"/>
    <dgm:cxn modelId="{94FB5EAF-B8EC-43C1-8666-23FAA1E1736A}" type="presParOf" srcId="{8A196C05-B728-49A3-A331-1D51D60C9828}" destId="{8E420171-48D3-4B22-BAF4-C6170B6C6899}" srcOrd="0" destOrd="0" presId="urn:microsoft.com/office/officeart/2008/layout/VerticalAccentList"/>
    <dgm:cxn modelId="{5511E50C-B4D3-4E5C-B27E-197DEACA6994}" type="presParOf" srcId="{8E420171-48D3-4B22-BAF4-C6170B6C6899}" destId="{6E52F2A0-47FD-40FE-9142-4E061243B9E4}" srcOrd="0" destOrd="0" presId="urn:microsoft.com/office/officeart/2008/layout/VerticalAccentList"/>
    <dgm:cxn modelId="{CC098548-CED8-4243-9AA2-DF912797EC39}" type="presParOf" srcId="{8A196C05-B728-49A3-A331-1D51D60C9828}" destId="{2C3ADE4A-6552-485F-99BC-492F9A32FB3B}" srcOrd="1" destOrd="0" presId="urn:microsoft.com/office/officeart/2008/layout/VerticalAccentList"/>
    <dgm:cxn modelId="{97309303-DAD7-45FC-9749-8E54685E1446}" type="presParOf" srcId="{2C3ADE4A-6552-485F-99BC-492F9A32FB3B}" destId="{F1E9A53E-4BDE-4623-B710-8AC12FE085E8}" srcOrd="0" destOrd="0" presId="urn:microsoft.com/office/officeart/2008/layout/VerticalAccentList"/>
    <dgm:cxn modelId="{9F84F602-EDF8-4980-8CAD-433D402C3169}" type="presParOf" srcId="{2C3ADE4A-6552-485F-99BC-492F9A32FB3B}" destId="{2EE053CE-85C3-484B-9979-F70308D574E6}" srcOrd="1" destOrd="0" presId="urn:microsoft.com/office/officeart/2008/layout/VerticalAccentList"/>
    <dgm:cxn modelId="{C4B38D6B-1ADA-4433-865C-9C5EC316B4D0}" type="presParOf" srcId="{2C3ADE4A-6552-485F-99BC-492F9A32FB3B}" destId="{12EF750B-F342-459B-BA6E-5E9E49431B12}" srcOrd="2" destOrd="0" presId="urn:microsoft.com/office/officeart/2008/layout/VerticalAccentList"/>
    <dgm:cxn modelId="{32E2FD4D-4CF5-40DB-A7FA-F791041E638A}" type="presParOf" srcId="{2C3ADE4A-6552-485F-99BC-492F9A32FB3B}" destId="{FDDF5194-8DBB-49B0-B4A0-18A53BD24641}" srcOrd="3" destOrd="0" presId="urn:microsoft.com/office/officeart/2008/layout/VerticalAccentList"/>
    <dgm:cxn modelId="{3F18CD3A-0D06-4DBE-B6CF-8DDAD2FCD332}" type="presParOf" srcId="{2C3ADE4A-6552-485F-99BC-492F9A32FB3B}" destId="{05E51C5D-C20A-45B0-A6B6-7AAAF21033A5}" srcOrd="4" destOrd="0" presId="urn:microsoft.com/office/officeart/2008/layout/VerticalAccentList"/>
    <dgm:cxn modelId="{FFDAEDB0-06C1-4B39-96FC-02CF89C85F07}" type="presParOf" srcId="{2C3ADE4A-6552-485F-99BC-492F9A32FB3B}" destId="{5626AFED-AA3A-416E-A675-938929062D78}" srcOrd="5" destOrd="0" presId="urn:microsoft.com/office/officeart/2008/layout/VerticalAccentList"/>
    <dgm:cxn modelId="{9530C37B-83B3-49F1-B9E8-72D579EC8A46}" type="presParOf" srcId="{2C3ADE4A-6552-485F-99BC-492F9A32FB3B}" destId="{A49F8A50-9709-42E7-9F19-989D0DD66751}" srcOrd="6" destOrd="0" presId="urn:microsoft.com/office/officeart/2008/layout/VerticalAccentList"/>
    <dgm:cxn modelId="{263951D5-BEB0-48B8-8072-CB9EE14B49ED}" type="presParOf" srcId="{2C3ADE4A-6552-485F-99BC-492F9A32FB3B}" destId="{D158968A-9F7B-474D-93AD-537F180BDFC4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6A88922-8877-4FE1-9311-FA43C5050B14}" type="doc">
      <dgm:prSet loTypeId="urn:microsoft.com/office/officeart/2005/8/layout/vList3#1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818056-457C-479F-94A1-13ED484BD9FE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 учреждений образования:</a:t>
          </a:r>
        </a:p>
        <a:p>
          <a:pPr algn="just">
            <a:spcAft>
              <a:spcPts val="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– центров образования, </a:t>
          </a:r>
        </a:p>
        <a:p>
          <a:pPr algn="just">
            <a:spcAft>
              <a:spcPts val="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– общеобразовательных учреждений, </a:t>
          </a:r>
        </a:p>
        <a:p>
          <a:pPr algn="just">
            <a:spcAft>
              <a:spcPts val="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– учреждения дополнительного образования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3F5C17-9F43-40CE-B2D8-41F73294E6BD}" type="parTrans" cxnId="{4E7D4B54-6640-4519-AEAA-5C18F5FED9ED}">
      <dgm:prSet/>
      <dgm:spPr/>
      <dgm:t>
        <a:bodyPr/>
        <a:lstStyle/>
        <a:p>
          <a:pPr algn="just"/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3A6E1A-1656-4054-AA00-96BAA41181D6}" type="sibTrans" cxnId="{4E7D4B54-6640-4519-AEAA-5C18F5FED9ED}">
      <dgm:prSet/>
      <dgm:spPr/>
      <dgm:t>
        <a:bodyPr/>
        <a:lstStyle/>
        <a:p>
          <a:pPr algn="just"/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FD9079-F618-4FF2-8A71-511616FF19F7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школах обучается – 2885 учащихся</a:t>
          </a:r>
        </a:p>
        <a:p>
          <a:pPr algn="just">
            <a:spcAft>
              <a:spcPts val="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Детские сады посещают – 1227 воспитанников</a:t>
          </a:r>
        </a:p>
        <a:p>
          <a:pPr algn="just">
            <a:spcAft>
              <a:spcPts val="0"/>
            </a:spcAft>
          </a:pP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учреждениях доп. образования занимаются – 1264 ребенка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F0916C-AE51-4A7B-9094-61E1BC05C9F3}" type="parTrans" cxnId="{23004FB6-B913-4B3D-95F5-08F39B941929}">
      <dgm:prSet/>
      <dgm:spPr/>
      <dgm:t>
        <a:bodyPr/>
        <a:lstStyle/>
        <a:p>
          <a:pPr algn="just"/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FDDAED-FEFA-4AC6-AD60-29F7828EB0A6}" type="sibTrans" cxnId="{23004FB6-B913-4B3D-95F5-08F39B941929}">
      <dgm:prSet/>
      <dgm:spPr/>
      <dgm:t>
        <a:bodyPr/>
        <a:lstStyle/>
        <a:p>
          <a:pPr algn="just"/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524FDA-20B0-480D-B28C-E2E677B98656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 спортивных залов, 8 футбольных полей, 3 хоккейные площадки, 4 многофункциональные спортивные площадки, сооружение для занятия «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Workout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».</a:t>
          </a:r>
        </a:p>
      </dgm:t>
    </dgm:pt>
    <dgm:pt modelId="{BADBDFC3-4746-4F0F-B5E2-164A1C4176EE}" type="parTrans" cxnId="{0D6728D1-E094-4B9F-A3F5-3B9363B522FF}">
      <dgm:prSet/>
      <dgm:spPr/>
      <dgm:t>
        <a:bodyPr/>
        <a:lstStyle/>
        <a:p>
          <a:pPr algn="just"/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36794C-2878-4665-9B64-CF0F850E5618}" type="sibTrans" cxnId="{0D6728D1-E094-4B9F-A3F5-3B9363B522FF}">
      <dgm:prSet/>
      <dgm:spPr/>
      <dgm:t>
        <a:bodyPr/>
        <a:lstStyle/>
        <a:p>
          <a:pPr algn="just"/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8A82DC-EAB2-4F94-B341-78AAB1D24D66}" type="pres">
      <dgm:prSet presAssocID="{66A88922-8877-4FE1-9311-FA43C5050B1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18FBF3-04D5-45D1-B586-FA547E5697CD}" type="pres">
      <dgm:prSet presAssocID="{59818056-457C-479F-94A1-13ED484BD9FE}" presName="composite" presStyleCnt="0"/>
      <dgm:spPr/>
      <dgm:t>
        <a:bodyPr/>
        <a:lstStyle/>
        <a:p>
          <a:endParaRPr lang="ru-RU"/>
        </a:p>
      </dgm:t>
    </dgm:pt>
    <dgm:pt modelId="{6C97DB42-F275-409A-9078-FED6C939C902}" type="pres">
      <dgm:prSet presAssocID="{59818056-457C-479F-94A1-13ED484BD9FE}" presName="imgShp" presStyleLbl="fgImgPlace1" presStyleIdx="0" presStyleCnt="3" custLinFactNeighborX="-2932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24C6380-0555-4FA0-9426-A6A899B04A92}" type="pres">
      <dgm:prSet presAssocID="{59818056-457C-479F-94A1-13ED484BD9FE}" presName="txShp" presStyleLbl="node1" presStyleIdx="0" presStyleCnt="3" custScaleX="106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C6B80-0DD7-4B8A-A414-AFBBA5D87941}" type="pres">
      <dgm:prSet presAssocID="{B93A6E1A-1656-4054-AA00-96BAA41181D6}" presName="spacing" presStyleCnt="0"/>
      <dgm:spPr/>
      <dgm:t>
        <a:bodyPr/>
        <a:lstStyle/>
        <a:p>
          <a:endParaRPr lang="ru-RU"/>
        </a:p>
      </dgm:t>
    </dgm:pt>
    <dgm:pt modelId="{B5D87A39-6113-4B4C-8A6D-845C78EDB7D6}" type="pres">
      <dgm:prSet presAssocID="{F2FD9079-F618-4FF2-8A71-511616FF19F7}" presName="composite" presStyleCnt="0"/>
      <dgm:spPr/>
      <dgm:t>
        <a:bodyPr/>
        <a:lstStyle/>
        <a:p>
          <a:endParaRPr lang="ru-RU"/>
        </a:p>
      </dgm:t>
    </dgm:pt>
    <dgm:pt modelId="{92CA307F-3D27-4862-A075-DDA293475449}" type="pres">
      <dgm:prSet presAssocID="{F2FD9079-F618-4FF2-8A71-511616FF19F7}" presName="imgShp" presStyleLbl="fgImgPlace1" presStyleIdx="1" presStyleCnt="3" custLinFactNeighborX="-2859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  <dgm:t>
        <a:bodyPr/>
        <a:lstStyle/>
        <a:p>
          <a:endParaRPr lang="ru-RU"/>
        </a:p>
      </dgm:t>
    </dgm:pt>
    <dgm:pt modelId="{B242FD67-2E08-4A8A-BD5F-DA84B06F7578}" type="pres">
      <dgm:prSet presAssocID="{F2FD9079-F618-4FF2-8A71-511616FF19F7}" presName="txShp" presStyleLbl="node1" presStyleIdx="1" presStyleCnt="3" custScaleX="107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2E7E5-7DA8-4E95-9747-CCC3F2D1A30C}" type="pres">
      <dgm:prSet presAssocID="{6EFDDAED-FEFA-4AC6-AD60-29F7828EB0A6}" presName="spacing" presStyleCnt="0"/>
      <dgm:spPr/>
      <dgm:t>
        <a:bodyPr/>
        <a:lstStyle/>
        <a:p>
          <a:endParaRPr lang="ru-RU"/>
        </a:p>
      </dgm:t>
    </dgm:pt>
    <dgm:pt modelId="{2C27894E-1896-45FE-AA6F-7703F695DA21}" type="pres">
      <dgm:prSet presAssocID="{1A524FDA-20B0-480D-B28C-E2E677B98656}" presName="composite" presStyleCnt="0"/>
      <dgm:spPr/>
      <dgm:t>
        <a:bodyPr/>
        <a:lstStyle/>
        <a:p>
          <a:endParaRPr lang="ru-RU"/>
        </a:p>
      </dgm:t>
    </dgm:pt>
    <dgm:pt modelId="{E4E8AC7F-F3D2-4A71-81AD-B190644C8E41}" type="pres">
      <dgm:prSet presAssocID="{1A524FDA-20B0-480D-B28C-E2E677B98656}" presName="imgShp" presStyleLbl="fgImgPlace1" presStyleIdx="2" presStyleCnt="3" custLinFactNeighborX="-2639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ru-RU"/>
        </a:p>
      </dgm:t>
    </dgm:pt>
    <dgm:pt modelId="{FD9906B4-E8EE-4252-BAF3-A61023CC1D30}" type="pres">
      <dgm:prSet presAssocID="{1A524FDA-20B0-480D-B28C-E2E677B98656}" presName="txShp" presStyleLbl="node1" presStyleIdx="2" presStyleCnt="3" custScaleX="108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004FB6-B913-4B3D-95F5-08F39B941929}" srcId="{66A88922-8877-4FE1-9311-FA43C5050B14}" destId="{F2FD9079-F618-4FF2-8A71-511616FF19F7}" srcOrd="1" destOrd="0" parTransId="{CEF0916C-AE51-4A7B-9094-61E1BC05C9F3}" sibTransId="{6EFDDAED-FEFA-4AC6-AD60-29F7828EB0A6}"/>
    <dgm:cxn modelId="{0D6728D1-E094-4B9F-A3F5-3B9363B522FF}" srcId="{66A88922-8877-4FE1-9311-FA43C5050B14}" destId="{1A524FDA-20B0-480D-B28C-E2E677B98656}" srcOrd="2" destOrd="0" parTransId="{BADBDFC3-4746-4F0F-B5E2-164A1C4176EE}" sibTransId="{1A36794C-2878-4665-9B64-CF0F850E5618}"/>
    <dgm:cxn modelId="{D71420A6-DEBD-446A-98EB-88B8C460B8A3}" type="presOf" srcId="{66A88922-8877-4FE1-9311-FA43C5050B14}" destId="{428A82DC-EAB2-4F94-B341-78AAB1D24D66}" srcOrd="0" destOrd="0" presId="urn:microsoft.com/office/officeart/2005/8/layout/vList3#1"/>
    <dgm:cxn modelId="{C5620124-EFAA-4CB3-AA64-2D9C14DADAB8}" type="presOf" srcId="{59818056-457C-479F-94A1-13ED484BD9FE}" destId="{D24C6380-0555-4FA0-9426-A6A899B04A92}" srcOrd="0" destOrd="0" presId="urn:microsoft.com/office/officeart/2005/8/layout/vList3#1"/>
    <dgm:cxn modelId="{A063ED31-5C1F-46A4-9471-D781E06CCFC0}" type="presOf" srcId="{F2FD9079-F618-4FF2-8A71-511616FF19F7}" destId="{B242FD67-2E08-4A8A-BD5F-DA84B06F7578}" srcOrd="0" destOrd="0" presId="urn:microsoft.com/office/officeart/2005/8/layout/vList3#1"/>
    <dgm:cxn modelId="{4E7D4B54-6640-4519-AEAA-5C18F5FED9ED}" srcId="{66A88922-8877-4FE1-9311-FA43C5050B14}" destId="{59818056-457C-479F-94A1-13ED484BD9FE}" srcOrd="0" destOrd="0" parTransId="{423F5C17-9F43-40CE-B2D8-41F73294E6BD}" sibTransId="{B93A6E1A-1656-4054-AA00-96BAA41181D6}"/>
    <dgm:cxn modelId="{6C4E3D44-541B-41DC-97CB-61856719A169}" type="presOf" srcId="{1A524FDA-20B0-480D-B28C-E2E677B98656}" destId="{FD9906B4-E8EE-4252-BAF3-A61023CC1D30}" srcOrd="0" destOrd="0" presId="urn:microsoft.com/office/officeart/2005/8/layout/vList3#1"/>
    <dgm:cxn modelId="{8DCC6B34-963D-4E3A-8391-CC30A54A3B79}" type="presParOf" srcId="{428A82DC-EAB2-4F94-B341-78AAB1D24D66}" destId="{8318FBF3-04D5-45D1-B586-FA547E5697CD}" srcOrd="0" destOrd="0" presId="urn:microsoft.com/office/officeart/2005/8/layout/vList3#1"/>
    <dgm:cxn modelId="{A98C5989-F0FB-4E5A-8982-E523D0556F8A}" type="presParOf" srcId="{8318FBF3-04D5-45D1-B586-FA547E5697CD}" destId="{6C97DB42-F275-409A-9078-FED6C939C902}" srcOrd="0" destOrd="0" presId="urn:microsoft.com/office/officeart/2005/8/layout/vList3#1"/>
    <dgm:cxn modelId="{1ED248A4-F9BF-4953-8F00-9227B5A26C4F}" type="presParOf" srcId="{8318FBF3-04D5-45D1-B586-FA547E5697CD}" destId="{D24C6380-0555-4FA0-9426-A6A899B04A92}" srcOrd="1" destOrd="0" presId="urn:microsoft.com/office/officeart/2005/8/layout/vList3#1"/>
    <dgm:cxn modelId="{CED901F8-B857-4BE8-BB91-5ED10DD9CCC4}" type="presParOf" srcId="{428A82DC-EAB2-4F94-B341-78AAB1D24D66}" destId="{A4BC6B80-0DD7-4B8A-A414-AFBBA5D87941}" srcOrd="1" destOrd="0" presId="urn:microsoft.com/office/officeart/2005/8/layout/vList3#1"/>
    <dgm:cxn modelId="{825B60B2-6026-4D1E-A088-93DF036115DC}" type="presParOf" srcId="{428A82DC-EAB2-4F94-B341-78AAB1D24D66}" destId="{B5D87A39-6113-4B4C-8A6D-845C78EDB7D6}" srcOrd="2" destOrd="0" presId="urn:microsoft.com/office/officeart/2005/8/layout/vList3#1"/>
    <dgm:cxn modelId="{0DABA763-D2BA-464B-B249-86106D8482C0}" type="presParOf" srcId="{B5D87A39-6113-4B4C-8A6D-845C78EDB7D6}" destId="{92CA307F-3D27-4862-A075-DDA293475449}" srcOrd="0" destOrd="0" presId="urn:microsoft.com/office/officeart/2005/8/layout/vList3#1"/>
    <dgm:cxn modelId="{C8E8A77F-9149-44E9-9329-ECD36FE6E5F6}" type="presParOf" srcId="{B5D87A39-6113-4B4C-8A6D-845C78EDB7D6}" destId="{B242FD67-2E08-4A8A-BD5F-DA84B06F7578}" srcOrd="1" destOrd="0" presId="urn:microsoft.com/office/officeart/2005/8/layout/vList3#1"/>
    <dgm:cxn modelId="{236D287F-A805-4BE4-91D9-8CF210D15EB6}" type="presParOf" srcId="{428A82DC-EAB2-4F94-B341-78AAB1D24D66}" destId="{F332E7E5-7DA8-4E95-9747-CCC3F2D1A30C}" srcOrd="3" destOrd="0" presId="urn:microsoft.com/office/officeart/2005/8/layout/vList3#1"/>
    <dgm:cxn modelId="{13B4798C-D6F9-4779-ACAC-065451EDB30B}" type="presParOf" srcId="{428A82DC-EAB2-4F94-B341-78AAB1D24D66}" destId="{2C27894E-1896-45FE-AA6F-7703F695DA21}" srcOrd="4" destOrd="0" presId="urn:microsoft.com/office/officeart/2005/8/layout/vList3#1"/>
    <dgm:cxn modelId="{757B49F3-030A-4345-9EEC-34916EB15239}" type="presParOf" srcId="{2C27894E-1896-45FE-AA6F-7703F695DA21}" destId="{E4E8AC7F-F3D2-4A71-81AD-B190644C8E41}" srcOrd="0" destOrd="0" presId="urn:microsoft.com/office/officeart/2005/8/layout/vList3#1"/>
    <dgm:cxn modelId="{D42F8F24-25EE-4A20-B1EE-5F2E656393B0}" type="presParOf" srcId="{2C27894E-1896-45FE-AA6F-7703F695DA21}" destId="{FD9906B4-E8EE-4252-BAF3-A61023CC1D3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CDEB101-8E3D-4811-9E64-3647F0390C47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586FD64-B61D-46A1-805C-DF1C81E1C33F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FB720CF3-6442-42BF-BFAE-D00DC6698681}" type="parTrans" cxnId="{AA46CF86-2270-450C-A33E-33FDE1AD56E2}">
      <dgm:prSet/>
      <dgm:spPr/>
      <dgm:t>
        <a:bodyPr/>
        <a:lstStyle/>
        <a:p>
          <a:endParaRPr lang="ru-RU"/>
        </a:p>
      </dgm:t>
    </dgm:pt>
    <dgm:pt modelId="{2E08DBF3-EFF2-4D8A-99EA-87126570F599}" type="sibTrans" cxnId="{AA46CF86-2270-450C-A33E-33FDE1AD56E2}">
      <dgm:prSet/>
      <dgm:spPr/>
      <dgm:t>
        <a:bodyPr/>
        <a:lstStyle/>
        <a:p>
          <a:endParaRPr lang="ru-RU"/>
        </a:p>
      </dgm:t>
    </dgm:pt>
    <dgm:pt modelId="{94B354A0-DEA3-464C-864D-3E1415417ED1}">
      <dgm:prSet phldrT="[Текст]"/>
      <dgm:spPr/>
      <dgm:t>
        <a:bodyPr/>
        <a:lstStyle/>
        <a:p>
          <a:r>
            <a:rPr lang="ru-RU" dirty="0" smtClean="0"/>
            <a:t>В 2016 году в рамках государственной программы для подвоза детей приобретено пять школьных автобусов.</a:t>
          </a:r>
          <a:endParaRPr lang="ru-RU" dirty="0"/>
        </a:p>
      </dgm:t>
    </dgm:pt>
    <dgm:pt modelId="{FC907C40-D584-4238-B8DB-EBC7D35B618F}" type="parTrans" cxnId="{907FC3CC-C677-4361-9DB3-D1877B3182EB}">
      <dgm:prSet/>
      <dgm:spPr/>
      <dgm:t>
        <a:bodyPr/>
        <a:lstStyle/>
        <a:p>
          <a:endParaRPr lang="ru-RU"/>
        </a:p>
      </dgm:t>
    </dgm:pt>
    <dgm:pt modelId="{69E3E0CB-CACD-4479-BF0B-A3FC63FE670C}" type="sibTrans" cxnId="{907FC3CC-C677-4361-9DB3-D1877B3182EB}">
      <dgm:prSet/>
      <dgm:spPr/>
      <dgm:t>
        <a:bodyPr/>
        <a:lstStyle/>
        <a:p>
          <a:endParaRPr lang="ru-RU"/>
        </a:p>
      </dgm:t>
    </dgm:pt>
    <dgm:pt modelId="{F52693C6-5E90-4F6B-A957-F2B710B1E4BC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88C54DB7-C0E8-42C9-9448-65628F17D278}" type="parTrans" cxnId="{00885F75-2C06-40A2-A5B5-4BDAE5E62875}">
      <dgm:prSet/>
      <dgm:spPr/>
      <dgm:t>
        <a:bodyPr/>
        <a:lstStyle/>
        <a:p>
          <a:endParaRPr lang="ru-RU"/>
        </a:p>
      </dgm:t>
    </dgm:pt>
    <dgm:pt modelId="{2CE8BCAB-B8A1-4734-B3C6-6F44A1C2D292}" type="sibTrans" cxnId="{00885F75-2C06-40A2-A5B5-4BDAE5E62875}">
      <dgm:prSet/>
      <dgm:spPr/>
      <dgm:t>
        <a:bodyPr/>
        <a:lstStyle/>
        <a:p>
          <a:endParaRPr lang="ru-RU"/>
        </a:p>
      </dgm:t>
    </dgm:pt>
    <dgm:pt modelId="{88AA2F60-3E28-4DD5-B857-ADB3453B5E21}">
      <dgm:prSet phldrT="[Текст]"/>
      <dgm:spPr/>
      <dgm:t>
        <a:bodyPr/>
        <a:lstStyle/>
        <a:p>
          <a:r>
            <a:rPr lang="ru-RU" dirty="0" smtClean="0"/>
            <a:t>Сумма </a:t>
          </a:r>
          <a:r>
            <a:rPr lang="ru-RU" dirty="0" err="1" smtClean="0"/>
            <a:t>софинансирования</a:t>
          </a:r>
          <a:r>
            <a:rPr lang="ru-RU" dirty="0" smtClean="0"/>
            <a:t> из районного бюджета составила 368 тыс.рублей</a:t>
          </a:r>
        </a:p>
      </dgm:t>
    </dgm:pt>
    <dgm:pt modelId="{F09DC598-5D06-4386-B041-47628E4566C4}" type="parTrans" cxnId="{569CC416-C643-4C4D-8A2F-6252DE60B2A1}">
      <dgm:prSet/>
      <dgm:spPr/>
      <dgm:t>
        <a:bodyPr/>
        <a:lstStyle/>
        <a:p>
          <a:endParaRPr lang="ru-RU"/>
        </a:p>
      </dgm:t>
    </dgm:pt>
    <dgm:pt modelId="{A4887BA8-68DD-43AF-9E28-67DE41A2CD60}" type="sibTrans" cxnId="{569CC416-C643-4C4D-8A2F-6252DE60B2A1}">
      <dgm:prSet/>
      <dgm:spPr/>
      <dgm:t>
        <a:bodyPr/>
        <a:lstStyle/>
        <a:p>
          <a:endParaRPr lang="ru-RU"/>
        </a:p>
      </dgm:t>
    </dgm:pt>
    <dgm:pt modelId="{C2CF8975-09E1-45A6-835C-4E16EF38CFDA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189EC4DA-B845-4AB2-9F31-E14FC1704BC6}" type="parTrans" cxnId="{A27D245F-3DA2-445A-BA35-41BC090F7880}">
      <dgm:prSet/>
      <dgm:spPr/>
      <dgm:t>
        <a:bodyPr/>
        <a:lstStyle/>
        <a:p>
          <a:endParaRPr lang="ru-RU"/>
        </a:p>
      </dgm:t>
    </dgm:pt>
    <dgm:pt modelId="{F048275B-3020-4B19-92BB-6A72E6667517}" type="sibTrans" cxnId="{A27D245F-3DA2-445A-BA35-41BC090F7880}">
      <dgm:prSet/>
      <dgm:spPr/>
      <dgm:t>
        <a:bodyPr/>
        <a:lstStyle/>
        <a:p>
          <a:endParaRPr lang="ru-RU"/>
        </a:p>
      </dgm:t>
    </dgm:pt>
    <dgm:pt modelId="{58AC23C6-79F8-4BC4-BD5F-FE8D6054BD6A}">
      <dgm:prSet phldrT="[Текст]"/>
      <dgm:spPr/>
      <dgm:t>
        <a:bodyPr/>
        <a:lstStyle/>
        <a:p>
          <a:r>
            <a:rPr lang="ru-RU" dirty="0" smtClean="0"/>
            <a:t>Всего осуществляется подвоз 276 учащихся из отдаленных населённых пунктов</a:t>
          </a:r>
          <a:endParaRPr lang="ru-RU" dirty="0"/>
        </a:p>
      </dgm:t>
    </dgm:pt>
    <dgm:pt modelId="{700A70F9-7998-47F3-841A-CC77279C38E6}" type="parTrans" cxnId="{D6349723-960D-4189-8E82-898EDEA37058}">
      <dgm:prSet/>
      <dgm:spPr/>
      <dgm:t>
        <a:bodyPr/>
        <a:lstStyle/>
        <a:p>
          <a:endParaRPr lang="ru-RU"/>
        </a:p>
      </dgm:t>
    </dgm:pt>
    <dgm:pt modelId="{D61DE451-F867-40BF-90BA-0383174EA5A2}" type="sibTrans" cxnId="{D6349723-960D-4189-8E82-898EDEA37058}">
      <dgm:prSet/>
      <dgm:spPr/>
      <dgm:t>
        <a:bodyPr/>
        <a:lstStyle/>
        <a:p>
          <a:endParaRPr lang="ru-RU"/>
        </a:p>
      </dgm:t>
    </dgm:pt>
    <dgm:pt modelId="{5B4DBD9F-EA88-4E52-873A-FD5D30A47EAA}" type="pres">
      <dgm:prSet presAssocID="{5CDEB101-8E3D-4811-9E64-3647F0390C4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69A6658-5632-40E1-ACA0-BC87B063E20E}" type="pres">
      <dgm:prSet presAssocID="{1586FD64-B61D-46A1-805C-DF1C81E1C33F}" presName="parenttextcomposite" presStyleCnt="0"/>
      <dgm:spPr/>
    </dgm:pt>
    <dgm:pt modelId="{3D898486-2ABD-40C0-99D0-F36FDAC0B8EB}" type="pres">
      <dgm:prSet presAssocID="{1586FD64-B61D-46A1-805C-DF1C81E1C33F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618E28-8886-4B91-AA80-B765921B0B79}" type="pres">
      <dgm:prSet presAssocID="{1586FD64-B61D-46A1-805C-DF1C81E1C33F}" presName="composite" presStyleCnt="0"/>
      <dgm:spPr/>
    </dgm:pt>
    <dgm:pt modelId="{2E843DD3-B6A8-460D-9B54-E90E38C5CDC7}" type="pres">
      <dgm:prSet presAssocID="{1586FD64-B61D-46A1-805C-DF1C81E1C33F}" presName="chevron1" presStyleLbl="alignNode1" presStyleIdx="0" presStyleCnt="21"/>
      <dgm:spPr/>
    </dgm:pt>
    <dgm:pt modelId="{98C03663-EA3B-49F5-8A60-8C0A7ADDCD32}" type="pres">
      <dgm:prSet presAssocID="{1586FD64-B61D-46A1-805C-DF1C81E1C33F}" presName="chevron2" presStyleLbl="alignNode1" presStyleIdx="1" presStyleCnt="21"/>
      <dgm:spPr/>
    </dgm:pt>
    <dgm:pt modelId="{1C18928B-D193-4236-A861-B9FD4CB69002}" type="pres">
      <dgm:prSet presAssocID="{1586FD64-B61D-46A1-805C-DF1C81E1C33F}" presName="chevron3" presStyleLbl="alignNode1" presStyleIdx="2" presStyleCnt="21"/>
      <dgm:spPr/>
    </dgm:pt>
    <dgm:pt modelId="{62F5C927-0319-4108-BDCA-7C3B259BC7C4}" type="pres">
      <dgm:prSet presAssocID="{1586FD64-B61D-46A1-805C-DF1C81E1C33F}" presName="chevron4" presStyleLbl="alignNode1" presStyleIdx="3" presStyleCnt="21"/>
      <dgm:spPr/>
    </dgm:pt>
    <dgm:pt modelId="{0B6BE597-EB21-4EF5-9D28-480D9345F6C2}" type="pres">
      <dgm:prSet presAssocID="{1586FD64-B61D-46A1-805C-DF1C81E1C33F}" presName="chevron5" presStyleLbl="alignNode1" presStyleIdx="4" presStyleCnt="21"/>
      <dgm:spPr/>
    </dgm:pt>
    <dgm:pt modelId="{B15BEBC2-1A4C-49EE-A173-05C0461CD02F}" type="pres">
      <dgm:prSet presAssocID="{1586FD64-B61D-46A1-805C-DF1C81E1C33F}" presName="chevron6" presStyleLbl="alignNode1" presStyleIdx="5" presStyleCnt="21"/>
      <dgm:spPr/>
    </dgm:pt>
    <dgm:pt modelId="{4324BFAD-11F2-4042-9BF1-594022A95166}" type="pres">
      <dgm:prSet presAssocID="{1586FD64-B61D-46A1-805C-DF1C81E1C33F}" presName="chevron7" presStyleLbl="alignNode1" presStyleIdx="6" presStyleCnt="21"/>
      <dgm:spPr/>
    </dgm:pt>
    <dgm:pt modelId="{18EC83B5-5DA1-4CCC-AEE2-EB2803FBB567}" type="pres">
      <dgm:prSet presAssocID="{1586FD64-B61D-46A1-805C-DF1C81E1C33F}" presName="childtext" presStyleLbl="solidFgAcc1" presStyleIdx="0" presStyleCnt="3" custScaleX="146215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65D8E3-3852-4CD4-9CD1-B93B1D454A8A}" type="pres">
      <dgm:prSet presAssocID="{2E08DBF3-EFF2-4D8A-99EA-87126570F599}" presName="sibTrans" presStyleCnt="0"/>
      <dgm:spPr/>
    </dgm:pt>
    <dgm:pt modelId="{D716A9B6-A8F6-4BE0-8284-8DEE3A1D13E7}" type="pres">
      <dgm:prSet presAssocID="{F52693C6-5E90-4F6B-A957-F2B710B1E4BC}" presName="parenttextcomposite" presStyleCnt="0"/>
      <dgm:spPr/>
    </dgm:pt>
    <dgm:pt modelId="{4EFA83DB-4207-4A48-87C8-A8837DD3C31F}" type="pres">
      <dgm:prSet presAssocID="{F52693C6-5E90-4F6B-A957-F2B710B1E4BC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F966E5-5467-43A8-B107-A3B760541CEF}" type="pres">
      <dgm:prSet presAssocID="{F52693C6-5E90-4F6B-A957-F2B710B1E4BC}" presName="composite" presStyleCnt="0"/>
      <dgm:spPr/>
    </dgm:pt>
    <dgm:pt modelId="{B3A1BE3B-06E5-4069-B8EC-4123EAB49571}" type="pres">
      <dgm:prSet presAssocID="{F52693C6-5E90-4F6B-A957-F2B710B1E4BC}" presName="chevron1" presStyleLbl="alignNode1" presStyleIdx="7" presStyleCnt="21"/>
      <dgm:spPr/>
    </dgm:pt>
    <dgm:pt modelId="{52B80822-55BF-4DC8-B38C-73F8A279AE27}" type="pres">
      <dgm:prSet presAssocID="{F52693C6-5E90-4F6B-A957-F2B710B1E4BC}" presName="chevron2" presStyleLbl="alignNode1" presStyleIdx="8" presStyleCnt="21"/>
      <dgm:spPr/>
    </dgm:pt>
    <dgm:pt modelId="{85B35D79-9D2D-42F0-8E6B-57E64EDC25D8}" type="pres">
      <dgm:prSet presAssocID="{F52693C6-5E90-4F6B-A957-F2B710B1E4BC}" presName="chevron3" presStyleLbl="alignNode1" presStyleIdx="9" presStyleCnt="21"/>
      <dgm:spPr/>
    </dgm:pt>
    <dgm:pt modelId="{68B89514-C0DB-46F5-9032-2A93FAD6EA6E}" type="pres">
      <dgm:prSet presAssocID="{F52693C6-5E90-4F6B-A957-F2B710B1E4BC}" presName="chevron4" presStyleLbl="alignNode1" presStyleIdx="10" presStyleCnt="21"/>
      <dgm:spPr/>
    </dgm:pt>
    <dgm:pt modelId="{F9AC8913-D1B4-4080-A73E-8220635DE5E0}" type="pres">
      <dgm:prSet presAssocID="{F52693C6-5E90-4F6B-A957-F2B710B1E4BC}" presName="chevron5" presStyleLbl="alignNode1" presStyleIdx="11" presStyleCnt="21"/>
      <dgm:spPr/>
    </dgm:pt>
    <dgm:pt modelId="{0D9243AA-7FF8-48D2-A116-2A311ACF3E25}" type="pres">
      <dgm:prSet presAssocID="{F52693C6-5E90-4F6B-A957-F2B710B1E4BC}" presName="chevron6" presStyleLbl="alignNode1" presStyleIdx="12" presStyleCnt="21"/>
      <dgm:spPr/>
    </dgm:pt>
    <dgm:pt modelId="{1E39BB1A-A391-43BC-A93D-4407C1FE33DB}" type="pres">
      <dgm:prSet presAssocID="{F52693C6-5E90-4F6B-A957-F2B710B1E4BC}" presName="chevron7" presStyleLbl="alignNode1" presStyleIdx="13" presStyleCnt="21"/>
      <dgm:spPr/>
    </dgm:pt>
    <dgm:pt modelId="{2631D356-4045-437C-91CF-A41DA8244B4A}" type="pres">
      <dgm:prSet presAssocID="{F52693C6-5E90-4F6B-A957-F2B710B1E4BC}" presName="childtext" presStyleLbl="solidFgAcc1" presStyleIdx="1" presStyleCnt="3" custScaleX="146215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C19F6-5017-423F-9FDA-4F2E2AD585DC}" type="pres">
      <dgm:prSet presAssocID="{2CE8BCAB-B8A1-4734-B3C6-6F44A1C2D292}" presName="sibTrans" presStyleCnt="0"/>
      <dgm:spPr/>
    </dgm:pt>
    <dgm:pt modelId="{3AE161E4-933B-4852-9687-CCD165BA381E}" type="pres">
      <dgm:prSet presAssocID="{C2CF8975-09E1-45A6-835C-4E16EF38CFDA}" presName="parenttextcomposite" presStyleCnt="0"/>
      <dgm:spPr/>
    </dgm:pt>
    <dgm:pt modelId="{416F72F8-92A7-420E-807C-26D7F34ECFF5}" type="pres">
      <dgm:prSet presAssocID="{C2CF8975-09E1-45A6-835C-4E16EF38CFDA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7D5FD-8623-47B4-8F39-43C6A72CE30C}" type="pres">
      <dgm:prSet presAssocID="{C2CF8975-09E1-45A6-835C-4E16EF38CFDA}" presName="composite" presStyleCnt="0"/>
      <dgm:spPr/>
    </dgm:pt>
    <dgm:pt modelId="{2AAE593F-6C6E-4CBE-A3B5-EB5F82FC871F}" type="pres">
      <dgm:prSet presAssocID="{C2CF8975-09E1-45A6-835C-4E16EF38CFDA}" presName="chevron1" presStyleLbl="alignNode1" presStyleIdx="14" presStyleCnt="21"/>
      <dgm:spPr/>
    </dgm:pt>
    <dgm:pt modelId="{380255BF-C918-4811-B239-D657B3C848BB}" type="pres">
      <dgm:prSet presAssocID="{C2CF8975-09E1-45A6-835C-4E16EF38CFDA}" presName="chevron2" presStyleLbl="alignNode1" presStyleIdx="15" presStyleCnt="21"/>
      <dgm:spPr/>
    </dgm:pt>
    <dgm:pt modelId="{9CA1E4EE-E453-4BAB-897E-874CAC161CC9}" type="pres">
      <dgm:prSet presAssocID="{C2CF8975-09E1-45A6-835C-4E16EF38CFDA}" presName="chevron3" presStyleLbl="alignNode1" presStyleIdx="16" presStyleCnt="21"/>
      <dgm:spPr/>
    </dgm:pt>
    <dgm:pt modelId="{AE93A8F8-9FA9-406F-9CFA-FF9CEDA2A7F0}" type="pres">
      <dgm:prSet presAssocID="{C2CF8975-09E1-45A6-835C-4E16EF38CFDA}" presName="chevron4" presStyleLbl="alignNode1" presStyleIdx="17" presStyleCnt="21"/>
      <dgm:spPr/>
    </dgm:pt>
    <dgm:pt modelId="{A80872EA-6A6C-4C56-8385-36D35158CD79}" type="pres">
      <dgm:prSet presAssocID="{C2CF8975-09E1-45A6-835C-4E16EF38CFDA}" presName="chevron5" presStyleLbl="alignNode1" presStyleIdx="18" presStyleCnt="21"/>
      <dgm:spPr/>
    </dgm:pt>
    <dgm:pt modelId="{48FE9668-09B1-4D6B-B299-A06CB7E3CA0D}" type="pres">
      <dgm:prSet presAssocID="{C2CF8975-09E1-45A6-835C-4E16EF38CFDA}" presName="chevron6" presStyleLbl="alignNode1" presStyleIdx="19" presStyleCnt="21"/>
      <dgm:spPr/>
    </dgm:pt>
    <dgm:pt modelId="{3FD07FCB-B82D-4435-AA22-D852B5669DF8}" type="pres">
      <dgm:prSet presAssocID="{C2CF8975-09E1-45A6-835C-4E16EF38CFDA}" presName="chevron7" presStyleLbl="alignNode1" presStyleIdx="20" presStyleCnt="21"/>
      <dgm:spPr/>
    </dgm:pt>
    <dgm:pt modelId="{CCF42D96-D5AD-47DC-B023-EC1858F63B20}" type="pres">
      <dgm:prSet presAssocID="{C2CF8975-09E1-45A6-835C-4E16EF38CFDA}" presName="childtext" presStyleLbl="solidFgAcc1" presStyleIdx="2" presStyleCnt="3" custScaleX="146215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C824CE-D836-47F0-85DA-F6A16ABE4694}" type="presOf" srcId="{C2CF8975-09E1-45A6-835C-4E16EF38CFDA}" destId="{416F72F8-92A7-420E-807C-26D7F34ECFF5}" srcOrd="0" destOrd="0" presId="urn:microsoft.com/office/officeart/2008/layout/VerticalAccentList"/>
    <dgm:cxn modelId="{AA46CF86-2270-450C-A33E-33FDE1AD56E2}" srcId="{5CDEB101-8E3D-4811-9E64-3647F0390C47}" destId="{1586FD64-B61D-46A1-805C-DF1C81E1C33F}" srcOrd="0" destOrd="0" parTransId="{FB720CF3-6442-42BF-BFAE-D00DC6698681}" sibTransId="{2E08DBF3-EFF2-4D8A-99EA-87126570F599}"/>
    <dgm:cxn modelId="{6C1C90BC-509E-4FBE-8545-EDFA58D8E424}" type="presOf" srcId="{1586FD64-B61D-46A1-805C-DF1C81E1C33F}" destId="{3D898486-2ABD-40C0-99D0-F36FDAC0B8EB}" srcOrd="0" destOrd="0" presId="urn:microsoft.com/office/officeart/2008/layout/VerticalAccentList"/>
    <dgm:cxn modelId="{ED312FEF-4461-441B-B0A9-98DCD6328F4C}" type="presOf" srcId="{88AA2F60-3E28-4DD5-B857-ADB3453B5E21}" destId="{2631D356-4045-437C-91CF-A41DA8244B4A}" srcOrd="0" destOrd="0" presId="urn:microsoft.com/office/officeart/2008/layout/VerticalAccentList"/>
    <dgm:cxn modelId="{8AB8238A-299E-4294-AF4F-692A929C0D0E}" type="presOf" srcId="{58AC23C6-79F8-4BC4-BD5F-FE8D6054BD6A}" destId="{CCF42D96-D5AD-47DC-B023-EC1858F63B20}" srcOrd="0" destOrd="0" presId="urn:microsoft.com/office/officeart/2008/layout/VerticalAccentList"/>
    <dgm:cxn modelId="{D5174239-C4E5-4017-A2E4-E6DB2D8A021E}" type="presOf" srcId="{F52693C6-5E90-4F6B-A957-F2B710B1E4BC}" destId="{4EFA83DB-4207-4A48-87C8-A8837DD3C31F}" srcOrd="0" destOrd="0" presId="urn:microsoft.com/office/officeart/2008/layout/VerticalAccentList"/>
    <dgm:cxn modelId="{A27D245F-3DA2-445A-BA35-41BC090F7880}" srcId="{5CDEB101-8E3D-4811-9E64-3647F0390C47}" destId="{C2CF8975-09E1-45A6-835C-4E16EF38CFDA}" srcOrd="2" destOrd="0" parTransId="{189EC4DA-B845-4AB2-9F31-E14FC1704BC6}" sibTransId="{F048275B-3020-4B19-92BB-6A72E6667517}"/>
    <dgm:cxn modelId="{4837484F-595D-4902-9D7F-3811EE895BE5}" type="presOf" srcId="{94B354A0-DEA3-464C-864D-3E1415417ED1}" destId="{18EC83B5-5DA1-4CCC-AEE2-EB2803FBB567}" srcOrd="0" destOrd="0" presId="urn:microsoft.com/office/officeart/2008/layout/VerticalAccentList"/>
    <dgm:cxn modelId="{569CC416-C643-4C4D-8A2F-6252DE60B2A1}" srcId="{F52693C6-5E90-4F6B-A957-F2B710B1E4BC}" destId="{88AA2F60-3E28-4DD5-B857-ADB3453B5E21}" srcOrd="0" destOrd="0" parTransId="{F09DC598-5D06-4386-B041-47628E4566C4}" sibTransId="{A4887BA8-68DD-43AF-9E28-67DE41A2CD60}"/>
    <dgm:cxn modelId="{F3C6AA93-A888-42B3-929A-1D3367265F5E}" type="presOf" srcId="{5CDEB101-8E3D-4811-9E64-3647F0390C47}" destId="{5B4DBD9F-EA88-4E52-873A-FD5D30A47EAA}" srcOrd="0" destOrd="0" presId="urn:microsoft.com/office/officeart/2008/layout/VerticalAccentList"/>
    <dgm:cxn modelId="{00885F75-2C06-40A2-A5B5-4BDAE5E62875}" srcId="{5CDEB101-8E3D-4811-9E64-3647F0390C47}" destId="{F52693C6-5E90-4F6B-A957-F2B710B1E4BC}" srcOrd="1" destOrd="0" parTransId="{88C54DB7-C0E8-42C9-9448-65628F17D278}" sibTransId="{2CE8BCAB-B8A1-4734-B3C6-6F44A1C2D292}"/>
    <dgm:cxn modelId="{D6349723-960D-4189-8E82-898EDEA37058}" srcId="{C2CF8975-09E1-45A6-835C-4E16EF38CFDA}" destId="{58AC23C6-79F8-4BC4-BD5F-FE8D6054BD6A}" srcOrd="0" destOrd="0" parTransId="{700A70F9-7998-47F3-841A-CC77279C38E6}" sibTransId="{D61DE451-F867-40BF-90BA-0383174EA5A2}"/>
    <dgm:cxn modelId="{907FC3CC-C677-4361-9DB3-D1877B3182EB}" srcId="{1586FD64-B61D-46A1-805C-DF1C81E1C33F}" destId="{94B354A0-DEA3-464C-864D-3E1415417ED1}" srcOrd="0" destOrd="0" parTransId="{FC907C40-D584-4238-B8DB-EBC7D35B618F}" sibTransId="{69E3E0CB-CACD-4479-BF0B-A3FC63FE670C}"/>
    <dgm:cxn modelId="{925AFDEB-536D-4EB7-B742-3C24CC4E064E}" type="presParOf" srcId="{5B4DBD9F-EA88-4E52-873A-FD5D30A47EAA}" destId="{A69A6658-5632-40E1-ACA0-BC87B063E20E}" srcOrd="0" destOrd="0" presId="urn:microsoft.com/office/officeart/2008/layout/VerticalAccentList"/>
    <dgm:cxn modelId="{2AAB7325-77A2-4385-85AB-F0FF6F37EE85}" type="presParOf" srcId="{A69A6658-5632-40E1-ACA0-BC87B063E20E}" destId="{3D898486-2ABD-40C0-99D0-F36FDAC0B8EB}" srcOrd="0" destOrd="0" presId="urn:microsoft.com/office/officeart/2008/layout/VerticalAccentList"/>
    <dgm:cxn modelId="{966BEFA3-AF51-4EBD-9003-72B2A1646673}" type="presParOf" srcId="{5B4DBD9F-EA88-4E52-873A-FD5D30A47EAA}" destId="{7A618E28-8886-4B91-AA80-B765921B0B79}" srcOrd="1" destOrd="0" presId="urn:microsoft.com/office/officeart/2008/layout/VerticalAccentList"/>
    <dgm:cxn modelId="{0FE923CF-1067-4452-A203-D4C87615D6CB}" type="presParOf" srcId="{7A618E28-8886-4B91-AA80-B765921B0B79}" destId="{2E843DD3-B6A8-460D-9B54-E90E38C5CDC7}" srcOrd="0" destOrd="0" presId="urn:microsoft.com/office/officeart/2008/layout/VerticalAccentList"/>
    <dgm:cxn modelId="{FEAA71A2-00B5-41B0-B2B6-A568021D7D26}" type="presParOf" srcId="{7A618E28-8886-4B91-AA80-B765921B0B79}" destId="{98C03663-EA3B-49F5-8A60-8C0A7ADDCD32}" srcOrd="1" destOrd="0" presId="urn:microsoft.com/office/officeart/2008/layout/VerticalAccentList"/>
    <dgm:cxn modelId="{B3A1C375-234E-4B16-B8F6-BE6FFAE34971}" type="presParOf" srcId="{7A618E28-8886-4B91-AA80-B765921B0B79}" destId="{1C18928B-D193-4236-A861-B9FD4CB69002}" srcOrd="2" destOrd="0" presId="urn:microsoft.com/office/officeart/2008/layout/VerticalAccentList"/>
    <dgm:cxn modelId="{C4219C48-4226-43DF-B86E-1BCE72F7B40F}" type="presParOf" srcId="{7A618E28-8886-4B91-AA80-B765921B0B79}" destId="{62F5C927-0319-4108-BDCA-7C3B259BC7C4}" srcOrd="3" destOrd="0" presId="urn:microsoft.com/office/officeart/2008/layout/VerticalAccentList"/>
    <dgm:cxn modelId="{07E49F5E-AF7D-43FC-9D53-9F4B47C470DA}" type="presParOf" srcId="{7A618E28-8886-4B91-AA80-B765921B0B79}" destId="{0B6BE597-EB21-4EF5-9D28-480D9345F6C2}" srcOrd="4" destOrd="0" presId="urn:microsoft.com/office/officeart/2008/layout/VerticalAccentList"/>
    <dgm:cxn modelId="{E13C403D-DC6E-40F1-B862-7EF1A755FE6B}" type="presParOf" srcId="{7A618E28-8886-4B91-AA80-B765921B0B79}" destId="{B15BEBC2-1A4C-49EE-A173-05C0461CD02F}" srcOrd="5" destOrd="0" presId="urn:microsoft.com/office/officeart/2008/layout/VerticalAccentList"/>
    <dgm:cxn modelId="{B229174B-A721-4425-9F7E-9031734693BE}" type="presParOf" srcId="{7A618E28-8886-4B91-AA80-B765921B0B79}" destId="{4324BFAD-11F2-4042-9BF1-594022A95166}" srcOrd="6" destOrd="0" presId="urn:microsoft.com/office/officeart/2008/layout/VerticalAccentList"/>
    <dgm:cxn modelId="{E14B0290-6E5A-429E-8078-288F1CFA5B6A}" type="presParOf" srcId="{7A618E28-8886-4B91-AA80-B765921B0B79}" destId="{18EC83B5-5DA1-4CCC-AEE2-EB2803FBB567}" srcOrd="7" destOrd="0" presId="urn:microsoft.com/office/officeart/2008/layout/VerticalAccentList"/>
    <dgm:cxn modelId="{6B6A7B34-EF0E-4D3B-9C88-AE2EB04E8E95}" type="presParOf" srcId="{5B4DBD9F-EA88-4E52-873A-FD5D30A47EAA}" destId="{E565D8E3-3852-4CD4-9CD1-B93B1D454A8A}" srcOrd="2" destOrd="0" presId="urn:microsoft.com/office/officeart/2008/layout/VerticalAccentList"/>
    <dgm:cxn modelId="{74ED9EF3-C575-4B5A-8171-8CAD56960B82}" type="presParOf" srcId="{5B4DBD9F-EA88-4E52-873A-FD5D30A47EAA}" destId="{D716A9B6-A8F6-4BE0-8284-8DEE3A1D13E7}" srcOrd="3" destOrd="0" presId="urn:microsoft.com/office/officeart/2008/layout/VerticalAccentList"/>
    <dgm:cxn modelId="{311DDAF3-AE74-497D-B04F-542F9E527FD8}" type="presParOf" srcId="{D716A9B6-A8F6-4BE0-8284-8DEE3A1D13E7}" destId="{4EFA83DB-4207-4A48-87C8-A8837DD3C31F}" srcOrd="0" destOrd="0" presId="urn:microsoft.com/office/officeart/2008/layout/VerticalAccentList"/>
    <dgm:cxn modelId="{423F3B08-818C-4DC7-BFBD-D035F8368B1D}" type="presParOf" srcId="{5B4DBD9F-EA88-4E52-873A-FD5D30A47EAA}" destId="{70F966E5-5467-43A8-B107-A3B760541CEF}" srcOrd="4" destOrd="0" presId="urn:microsoft.com/office/officeart/2008/layout/VerticalAccentList"/>
    <dgm:cxn modelId="{B6D5E978-6309-4F26-8F25-FD38D95A64A8}" type="presParOf" srcId="{70F966E5-5467-43A8-B107-A3B760541CEF}" destId="{B3A1BE3B-06E5-4069-B8EC-4123EAB49571}" srcOrd="0" destOrd="0" presId="urn:microsoft.com/office/officeart/2008/layout/VerticalAccentList"/>
    <dgm:cxn modelId="{077E1A32-8588-4EC1-9258-1994D1DA7DCD}" type="presParOf" srcId="{70F966E5-5467-43A8-B107-A3B760541CEF}" destId="{52B80822-55BF-4DC8-B38C-73F8A279AE27}" srcOrd="1" destOrd="0" presId="urn:microsoft.com/office/officeart/2008/layout/VerticalAccentList"/>
    <dgm:cxn modelId="{44FB8351-B7E5-47AE-B2E8-5DBA3A304981}" type="presParOf" srcId="{70F966E5-5467-43A8-B107-A3B760541CEF}" destId="{85B35D79-9D2D-42F0-8E6B-57E64EDC25D8}" srcOrd="2" destOrd="0" presId="urn:microsoft.com/office/officeart/2008/layout/VerticalAccentList"/>
    <dgm:cxn modelId="{78C1B846-93D9-4023-A567-EAEFA81A80A3}" type="presParOf" srcId="{70F966E5-5467-43A8-B107-A3B760541CEF}" destId="{68B89514-C0DB-46F5-9032-2A93FAD6EA6E}" srcOrd="3" destOrd="0" presId="urn:microsoft.com/office/officeart/2008/layout/VerticalAccentList"/>
    <dgm:cxn modelId="{AFD86129-6A5B-46C0-895E-7BD969CC58FB}" type="presParOf" srcId="{70F966E5-5467-43A8-B107-A3B760541CEF}" destId="{F9AC8913-D1B4-4080-A73E-8220635DE5E0}" srcOrd="4" destOrd="0" presId="urn:microsoft.com/office/officeart/2008/layout/VerticalAccentList"/>
    <dgm:cxn modelId="{8D163B6C-527F-4FF0-BFBA-A26C654D1473}" type="presParOf" srcId="{70F966E5-5467-43A8-B107-A3B760541CEF}" destId="{0D9243AA-7FF8-48D2-A116-2A311ACF3E25}" srcOrd="5" destOrd="0" presId="urn:microsoft.com/office/officeart/2008/layout/VerticalAccentList"/>
    <dgm:cxn modelId="{0CBA105D-2AA1-4C83-A888-A284F5407BDC}" type="presParOf" srcId="{70F966E5-5467-43A8-B107-A3B760541CEF}" destId="{1E39BB1A-A391-43BC-A93D-4407C1FE33DB}" srcOrd="6" destOrd="0" presId="urn:microsoft.com/office/officeart/2008/layout/VerticalAccentList"/>
    <dgm:cxn modelId="{CEA6ECE3-9293-4E94-BED8-2FC7760CF286}" type="presParOf" srcId="{70F966E5-5467-43A8-B107-A3B760541CEF}" destId="{2631D356-4045-437C-91CF-A41DA8244B4A}" srcOrd="7" destOrd="0" presId="urn:microsoft.com/office/officeart/2008/layout/VerticalAccentList"/>
    <dgm:cxn modelId="{80002163-0030-4793-85F0-A5A73E465CC6}" type="presParOf" srcId="{5B4DBD9F-EA88-4E52-873A-FD5D30A47EAA}" destId="{5D1C19F6-5017-423F-9FDA-4F2E2AD585DC}" srcOrd="5" destOrd="0" presId="urn:microsoft.com/office/officeart/2008/layout/VerticalAccentList"/>
    <dgm:cxn modelId="{DD55E338-55F4-4B38-B181-585C61BBD006}" type="presParOf" srcId="{5B4DBD9F-EA88-4E52-873A-FD5D30A47EAA}" destId="{3AE161E4-933B-4852-9687-CCD165BA381E}" srcOrd="6" destOrd="0" presId="urn:microsoft.com/office/officeart/2008/layout/VerticalAccentList"/>
    <dgm:cxn modelId="{9FBA8394-BDE4-41B9-BDFA-27B70C0A4A3F}" type="presParOf" srcId="{3AE161E4-933B-4852-9687-CCD165BA381E}" destId="{416F72F8-92A7-420E-807C-26D7F34ECFF5}" srcOrd="0" destOrd="0" presId="urn:microsoft.com/office/officeart/2008/layout/VerticalAccentList"/>
    <dgm:cxn modelId="{02C79693-ABBD-4DB2-B35C-9DAE6C685F00}" type="presParOf" srcId="{5B4DBD9F-EA88-4E52-873A-FD5D30A47EAA}" destId="{9B77D5FD-8623-47B4-8F39-43C6A72CE30C}" srcOrd="7" destOrd="0" presId="urn:microsoft.com/office/officeart/2008/layout/VerticalAccentList"/>
    <dgm:cxn modelId="{634998F1-A497-44EF-981E-132C074AF408}" type="presParOf" srcId="{9B77D5FD-8623-47B4-8F39-43C6A72CE30C}" destId="{2AAE593F-6C6E-4CBE-A3B5-EB5F82FC871F}" srcOrd="0" destOrd="0" presId="urn:microsoft.com/office/officeart/2008/layout/VerticalAccentList"/>
    <dgm:cxn modelId="{6D6A029B-C591-4F66-8210-F109B7A5E3C8}" type="presParOf" srcId="{9B77D5FD-8623-47B4-8F39-43C6A72CE30C}" destId="{380255BF-C918-4811-B239-D657B3C848BB}" srcOrd="1" destOrd="0" presId="urn:microsoft.com/office/officeart/2008/layout/VerticalAccentList"/>
    <dgm:cxn modelId="{C8E7ED32-6A17-4194-BAB1-20CDA5B6ECAE}" type="presParOf" srcId="{9B77D5FD-8623-47B4-8F39-43C6A72CE30C}" destId="{9CA1E4EE-E453-4BAB-897E-874CAC161CC9}" srcOrd="2" destOrd="0" presId="urn:microsoft.com/office/officeart/2008/layout/VerticalAccentList"/>
    <dgm:cxn modelId="{5BB909F9-DC7C-4DD5-A019-1A3D410E5AA1}" type="presParOf" srcId="{9B77D5FD-8623-47B4-8F39-43C6A72CE30C}" destId="{AE93A8F8-9FA9-406F-9CFA-FF9CEDA2A7F0}" srcOrd="3" destOrd="0" presId="urn:microsoft.com/office/officeart/2008/layout/VerticalAccentList"/>
    <dgm:cxn modelId="{61418441-B38D-4D42-AD6A-073F1D1B6496}" type="presParOf" srcId="{9B77D5FD-8623-47B4-8F39-43C6A72CE30C}" destId="{A80872EA-6A6C-4C56-8385-36D35158CD79}" srcOrd="4" destOrd="0" presId="urn:microsoft.com/office/officeart/2008/layout/VerticalAccentList"/>
    <dgm:cxn modelId="{3A0EC81D-18C7-4AD5-B59D-25BB8B2EA67F}" type="presParOf" srcId="{9B77D5FD-8623-47B4-8F39-43C6A72CE30C}" destId="{48FE9668-09B1-4D6B-B299-A06CB7E3CA0D}" srcOrd="5" destOrd="0" presId="urn:microsoft.com/office/officeart/2008/layout/VerticalAccentList"/>
    <dgm:cxn modelId="{7FB0BCB4-E058-47E1-A6AD-6C22AC220732}" type="presParOf" srcId="{9B77D5FD-8623-47B4-8F39-43C6A72CE30C}" destId="{3FD07FCB-B82D-4435-AA22-D852B5669DF8}" srcOrd="6" destOrd="0" presId="urn:microsoft.com/office/officeart/2008/layout/VerticalAccentList"/>
    <dgm:cxn modelId="{6BDC45B9-EF26-4E76-83B3-63481CE7801E}" type="presParOf" srcId="{9B77D5FD-8623-47B4-8F39-43C6A72CE30C}" destId="{CCF42D96-D5AD-47DC-B023-EC1858F63B20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1933BB9-F1A1-4A70-94A3-C15AC02EC23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8C630B-495F-4001-8A83-2397C593186A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выполнены работы: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233A20-71CA-48BD-A916-0ADA0EC5177B}" type="parTrans" cxnId="{A624EBD3-F19F-4A00-A255-BBC8E6E173FA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320C38-E004-4940-95CD-CB2735BAA881}" type="sibTrans" cxnId="{A624EBD3-F19F-4A00-A255-BBC8E6E173FA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01F493-8FE1-49AF-BC6F-42FA2F1F6233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устройству вентилируемого фасада, по ремонту входной группы и козырька в МОУ «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Веневский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центр образования №2»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7CE7AD-55D8-4A10-B98E-E6A5351C2FEF}" type="parTrans" cxnId="{970FC288-7C81-420A-A0B0-016331DFFC82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C55B8-CA97-4DEF-B9A4-F51271070186}" type="sibTrans" cxnId="{970FC288-7C81-420A-A0B0-016331DFFC82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B5BCBE-43CA-4E1A-A80A-28E7DA9AC32E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2017 году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7B7509-91DF-4BBE-9265-5E76A0012382}" type="parTrans" cxnId="{DC3E42B4-5A37-4BE7-81E5-50C1DBC8BFBB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9995CC-511E-4374-A628-7CB8F4FC4339}" type="sibTrans" cxnId="{DC3E42B4-5A37-4BE7-81E5-50C1DBC8BFBB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BAFCB8-FF83-4E48-AC7D-7994DC41D2D2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Планируется капитально отремонтировать спортивный зал Кукуйского центра образования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D23978-E4C9-460A-B50B-AE21B58D1030}" type="parTrans" cxnId="{DD1306C1-084D-43B5-91F8-E252E9E8BAA2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7C7FE2-7461-4E50-9872-D67236473FD3}" type="sibTrans" cxnId="{DD1306C1-084D-43B5-91F8-E252E9E8BAA2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A3FC29-8490-4F65-A713-0C67FF0500F2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Отремонтированы спортивный зал и актовый зал в двух городских школах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1046ED-DFAB-4E4B-A931-29DAF547F256}" type="parTrans" cxnId="{DFFB2641-D855-407F-8062-25878973F7C9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A9058A-2539-45D3-9A43-4B3AFD6A38AE}" type="sibTrans" cxnId="{DFFB2641-D855-407F-8062-25878973F7C9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5AB4B9-8CD4-4031-9A82-4F8E18886A59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Капитально отремонтирован пищеблок в детском саду №1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EB0695-F91D-4648-A646-D8E60EEFD8C5}" type="parTrans" cxnId="{39CA60DF-6007-4B1E-87AA-3633561EF377}">
      <dgm:prSet/>
      <dgm:spPr/>
      <dgm:t>
        <a:bodyPr/>
        <a:lstStyle/>
        <a:p>
          <a:endParaRPr lang="ru-RU"/>
        </a:p>
      </dgm:t>
    </dgm:pt>
    <dgm:pt modelId="{5A696078-B367-4930-91F3-3D85E0EDEDA8}" type="sibTrans" cxnId="{39CA60DF-6007-4B1E-87AA-3633561EF377}">
      <dgm:prSet/>
      <dgm:spPr/>
      <dgm:t>
        <a:bodyPr/>
        <a:lstStyle/>
        <a:p>
          <a:endParaRPr lang="ru-RU"/>
        </a:p>
      </dgm:t>
    </dgm:pt>
    <dgm:pt modelId="{3F43B644-D168-493D-864C-FE4E72425493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Выполнены работы по ремонту водоснабжения, канализации и отопления в Кукуйском центре образования, в детском саду №4 г.Венева, в Гурьевском и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Мордвесском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детских садах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7FC074-EC92-458F-BF32-75853FAD55C1}" type="parTrans" cxnId="{87064484-3075-4C4A-8FC1-3D51F319270F}">
      <dgm:prSet/>
      <dgm:spPr/>
      <dgm:t>
        <a:bodyPr/>
        <a:lstStyle/>
        <a:p>
          <a:endParaRPr lang="ru-RU"/>
        </a:p>
      </dgm:t>
    </dgm:pt>
    <dgm:pt modelId="{BFA34D69-1B61-4ECC-852B-9ED5751A5419}" type="sibTrans" cxnId="{87064484-3075-4C4A-8FC1-3D51F319270F}">
      <dgm:prSet/>
      <dgm:spPr/>
      <dgm:t>
        <a:bodyPr/>
        <a:lstStyle/>
        <a:p>
          <a:endParaRPr lang="ru-RU"/>
        </a:p>
      </dgm:t>
    </dgm:pt>
    <dgm:pt modelId="{7E8A06C5-C822-492B-A1F4-FF6CB6203B1A}" type="pres">
      <dgm:prSet presAssocID="{41933BB9-F1A1-4A70-94A3-C15AC02EC2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E15121-0204-4A6D-97F5-DC1CF8803AB3}" type="pres">
      <dgm:prSet presAssocID="{258C630B-495F-4001-8A83-2397C593186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BFC48-0127-48BC-81EA-DA0ADC083163}" type="pres">
      <dgm:prSet presAssocID="{258C630B-495F-4001-8A83-2397C593186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AFD5D0-4458-4D61-A860-C34B132C1EC0}" type="pres">
      <dgm:prSet presAssocID="{E0B5BCBE-43CA-4E1A-A80A-28E7DA9AC32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D74421-9F97-464B-A42A-8073040E8228}" type="pres">
      <dgm:prSet presAssocID="{E0B5BCBE-43CA-4E1A-A80A-28E7DA9AC32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3E42B4-5A37-4BE7-81E5-50C1DBC8BFBB}" srcId="{41933BB9-F1A1-4A70-94A3-C15AC02EC234}" destId="{E0B5BCBE-43CA-4E1A-A80A-28E7DA9AC32E}" srcOrd="1" destOrd="0" parTransId="{D47B7509-91DF-4BBE-9265-5E76A0012382}" sibTransId="{289995CC-511E-4374-A628-7CB8F4FC4339}"/>
    <dgm:cxn modelId="{6A24CFDC-40B1-4364-9112-AE1EC2E20AD9}" type="presOf" srcId="{58BAFCB8-FF83-4E48-AC7D-7994DC41D2D2}" destId="{F3D74421-9F97-464B-A42A-8073040E8228}" srcOrd="0" destOrd="0" presId="urn:microsoft.com/office/officeart/2005/8/layout/vList2"/>
    <dgm:cxn modelId="{472FE96D-3859-48C2-8885-79D33B613C8D}" type="presOf" srcId="{8701F493-8FE1-49AF-BC6F-42FA2F1F6233}" destId="{6B2BFC48-0127-48BC-81EA-DA0ADC083163}" srcOrd="0" destOrd="0" presId="urn:microsoft.com/office/officeart/2005/8/layout/vList2"/>
    <dgm:cxn modelId="{545650E2-1FE9-435C-8661-5F00D7F8FA71}" type="presOf" srcId="{41933BB9-F1A1-4A70-94A3-C15AC02EC234}" destId="{7E8A06C5-C822-492B-A1F4-FF6CB6203B1A}" srcOrd="0" destOrd="0" presId="urn:microsoft.com/office/officeart/2005/8/layout/vList2"/>
    <dgm:cxn modelId="{97BB6504-45E3-4595-8DB7-71862D934D70}" type="presOf" srcId="{3F43B644-D168-493D-864C-FE4E72425493}" destId="{6B2BFC48-0127-48BC-81EA-DA0ADC083163}" srcOrd="0" destOrd="3" presId="urn:microsoft.com/office/officeart/2005/8/layout/vList2"/>
    <dgm:cxn modelId="{87064484-3075-4C4A-8FC1-3D51F319270F}" srcId="{258C630B-495F-4001-8A83-2397C593186A}" destId="{3F43B644-D168-493D-864C-FE4E72425493}" srcOrd="3" destOrd="0" parTransId="{187FC074-EC92-458F-BF32-75853FAD55C1}" sibTransId="{BFA34D69-1B61-4ECC-852B-9ED5751A5419}"/>
    <dgm:cxn modelId="{31D1F771-1EAD-45C7-B704-FD73AE677143}" type="presOf" srcId="{0FA3FC29-8490-4F65-A713-0C67FF0500F2}" destId="{6B2BFC48-0127-48BC-81EA-DA0ADC083163}" srcOrd="0" destOrd="1" presId="urn:microsoft.com/office/officeart/2005/8/layout/vList2"/>
    <dgm:cxn modelId="{A624EBD3-F19F-4A00-A255-BBC8E6E173FA}" srcId="{41933BB9-F1A1-4A70-94A3-C15AC02EC234}" destId="{258C630B-495F-4001-8A83-2397C593186A}" srcOrd="0" destOrd="0" parTransId="{ED233A20-71CA-48BD-A916-0ADA0EC5177B}" sibTransId="{56320C38-E004-4940-95CD-CB2735BAA881}"/>
    <dgm:cxn modelId="{970FC288-7C81-420A-A0B0-016331DFFC82}" srcId="{258C630B-495F-4001-8A83-2397C593186A}" destId="{8701F493-8FE1-49AF-BC6F-42FA2F1F6233}" srcOrd="0" destOrd="0" parTransId="{157CE7AD-55D8-4A10-B98E-E6A5351C2FEF}" sibTransId="{025C55B8-CA97-4DEF-B9A4-F51271070186}"/>
    <dgm:cxn modelId="{80E602D0-1C69-4994-8577-8ABA3BBF86AF}" type="presOf" srcId="{4C5AB4B9-8CD4-4031-9A82-4F8E18886A59}" destId="{6B2BFC48-0127-48BC-81EA-DA0ADC083163}" srcOrd="0" destOrd="2" presId="urn:microsoft.com/office/officeart/2005/8/layout/vList2"/>
    <dgm:cxn modelId="{DD1306C1-084D-43B5-91F8-E252E9E8BAA2}" srcId="{E0B5BCBE-43CA-4E1A-A80A-28E7DA9AC32E}" destId="{58BAFCB8-FF83-4E48-AC7D-7994DC41D2D2}" srcOrd="0" destOrd="0" parTransId="{27D23978-E4C9-460A-B50B-AE21B58D1030}" sibTransId="{2E7C7FE2-7461-4E50-9872-D67236473FD3}"/>
    <dgm:cxn modelId="{9C8D517F-76E6-42BC-8D48-027A8D830449}" type="presOf" srcId="{258C630B-495F-4001-8A83-2397C593186A}" destId="{01E15121-0204-4A6D-97F5-DC1CF8803AB3}" srcOrd="0" destOrd="0" presId="urn:microsoft.com/office/officeart/2005/8/layout/vList2"/>
    <dgm:cxn modelId="{39CA60DF-6007-4B1E-87AA-3633561EF377}" srcId="{258C630B-495F-4001-8A83-2397C593186A}" destId="{4C5AB4B9-8CD4-4031-9A82-4F8E18886A59}" srcOrd="2" destOrd="0" parTransId="{79EB0695-F91D-4648-A646-D8E60EEFD8C5}" sibTransId="{5A696078-B367-4930-91F3-3D85E0EDEDA8}"/>
    <dgm:cxn modelId="{9D2D54B6-0345-4EBC-B10C-81D2C8ADAC37}" type="presOf" srcId="{E0B5BCBE-43CA-4E1A-A80A-28E7DA9AC32E}" destId="{BAAFD5D0-4458-4D61-A860-C34B132C1EC0}" srcOrd="0" destOrd="0" presId="urn:microsoft.com/office/officeart/2005/8/layout/vList2"/>
    <dgm:cxn modelId="{DFFB2641-D855-407F-8062-25878973F7C9}" srcId="{258C630B-495F-4001-8A83-2397C593186A}" destId="{0FA3FC29-8490-4F65-A713-0C67FF0500F2}" srcOrd="1" destOrd="0" parTransId="{171046ED-DFAB-4E4B-A931-29DAF547F256}" sibTransId="{17A9058A-2539-45D3-9A43-4B3AFD6A38AE}"/>
    <dgm:cxn modelId="{F60D5F9C-47F0-4397-8030-C77AD601D682}" type="presParOf" srcId="{7E8A06C5-C822-492B-A1F4-FF6CB6203B1A}" destId="{01E15121-0204-4A6D-97F5-DC1CF8803AB3}" srcOrd="0" destOrd="0" presId="urn:microsoft.com/office/officeart/2005/8/layout/vList2"/>
    <dgm:cxn modelId="{42EF5E86-6AFA-449A-A348-7BF0634B0081}" type="presParOf" srcId="{7E8A06C5-C822-492B-A1F4-FF6CB6203B1A}" destId="{6B2BFC48-0127-48BC-81EA-DA0ADC083163}" srcOrd="1" destOrd="0" presId="urn:microsoft.com/office/officeart/2005/8/layout/vList2"/>
    <dgm:cxn modelId="{1CD9A973-3012-496E-962C-B0F2C56D97CC}" type="presParOf" srcId="{7E8A06C5-C822-492B-A1F4-FF6CB6203B1A}" destId="{BAAFD5D0-4458-4D61-A860-C34B132C1EC0}" srcOrd="2" destOrd="0" presId="urn:microsoft.com/office/officeart/2005/8/layout/vList2"/>
    <dgm:cxn modelId="{2F1D28C7-B6BC-49B9-B79C-8712408E9E64}" type="presParOf" srcId="{7E8A06C5-C822-492B-A1F4-FF6CB6203B1A}" destId="{F3D74421-9F97-464B-A42A-8073040E822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1933BB9-F1A1-4A70-94A3-C15AC02EC23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8C630B-495F-4001-8A83-2397C593186A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году: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233A20-71CA-48BD-A916-0ADA0EC5177B}" type="parTrans" cxnId="{A624EBD3-F19F-4A00-A255-BBC8E6E173FA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320C38-E004-4940-95CD-CB2735BAA881}" type="sibTrans" cxnId="{A624EBD3-F19F-4A00-A255-BBC8E6E173FA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01F493-8FE1-49AF-BC6F-42FA2F1F6233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детских садах г. Венева было проведено уплотнение групп для детей от трех до семи лет на 25 мест.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7CE7AD-55D8-4A10-B98E-E6A5351C2FEF}" type="parTrans" cxnId="{970FC288-7C81-420A-A0B0-016331DFFC82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C55B8-CA97-4DEF-B9A4-F51271070186}" type="sibTrans" cxnId="{970FC288-7C81-420A-A0B0-016331DFFC82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B5BCBE-43CA-4E1A-A80A-28E7DA9AC32E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2017 году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7B7509-91DF-4BBE-9265-5E76A0012382}" type="parTrans" cxnId="{DC3E42B4-5A37-4BE7-81E5-50C1DBC8BFBB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9995CC-511E-4374-A628-7CB8F4FC4339}" type="sibTrans" cxnId="{DC3E42B4-5A37-4BE7-81E5-50C1DBC8BFBB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BAFCB8-FF83-4E48-AC7D-7994DC41D2D2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Будет выполнен капитальный ремонт помещений МОУ «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Бельковский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центр образования» с целью создания дополнительных 15 мест в дошкольных группах.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D23978-E4C9-460A-B50B-AE21B58D1030}" type="parTrans" cxnId="{DD1306C1-084D-43B5-91F8-E252E9E8BAA2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7C7FE2-7461-4E50-9872-D67236473FD3}" type="sibTrans" cxnId="{DD1306C1-084D-43B5-91F8-E252E9E8BAA2}">
      <dgm:prSet/>
      <dgm:spPr/>
      <dgm:t>
        <a:bodyPr/>
        <a:lstStyle/>
        <a:p>
          <a:pPr algn="just"/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E1F438-ED66-4693-AD20-B55FF833732B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Заключен контракт на выполнение работ по инженерным изысканиям, подготовке ПСД по привязке принадлежащего исполнителю проекта повторного применения, прошедшего государственную экспертизу, дошкольного образовательного учреждения на 160 мест.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6DBC3D-CB5B-404C-B154-04F07953821A}" type="parTrans" cxnId="{CB8671E7-96DC-41C9-B1F0-5E74F1C121EE}">
      <dgm:prSet/>
      <dgm:spPr/>
    </dgm:pt>
    <dgm:pt modelId="{AFA97191-FFF5-48A6-A8B1-C1A6AE48A673}" type="sibTrans" cxnId="{CB8671E7-96DC-41C9-B1F0-5E74F1C121EE}">
      <dgm:prSet/>
      <dgm:spPr/>
    </dgm:pt>
    <dgm:pt modelId="{7E8A06C5-C822-492B-A1F4-FF6CB6203B1A}" type="pres">
      <dgm:prSet presAssocID="{41933BB9-F1A1-4A70-94A3-C15AC02EC2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E15121-0204-4A6D-97F5-DC1CF8803AB3}" type="pres">
      <dgm:prSet presAssocID="{258C630B-495F-4001-8A83-2397C593186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BFC48-0127-48BC-81EA-DA0ADC083163}" type="pres">
      <dgm:prSet presAssocID="{258C630B-495F-4001-8A83-2397C593186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AFD5D0-4458-4D61-A860-C34B132C1EC0}" type="pres">
      <dgm:prSet presAssocID="{E0B5BCBE-43CA-4E1A-A80A-28E7DA9AC32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D74421-9F97-464B-A42A-8073040E8228}" type="pres">
      <dgm:prSet presAssocID="{E0B5BCBE-43CA-4E1A-A80A-28E7DA9AC32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3E42B4-5A37-4BE7-81E5-50C1DBC8BFBB}" srcId="{41933BB9-F1A1-4A70-94A3-C15AC02EC234}" destId="{E0B5BCBE-43CA-4E1A-A80A-28E7DA9AC32E}" srcOrd="1" destOrd="0" parTransId="{D47B7509-91DF-4BBE-9265-5E76A0012382}" sibTransId="{289995CC-511E-4374-A628-7CB8F4FC4339}"/>
    <dgm:cxn modelId="{CB8671E7-96DC-41C9-B1F0-5E74F1C121EE}" srcId="{258C630B-495F-4001-8A83-2397C593186A}" destId="{C9E1F438-ED66-4693-AD20-B55FF833732B}" srcOrd="1" destOrd="0" parTransId="{B76DBC3D-CB5B-404C-B154-04F07953821A}" sibTransId="{AFA97191-FFF5-48A6-A8B1-C1A6AE48A673}"/>
    <dgm:cxn modelId="{95178151-D9D6-4086-9251-F5A615061681}" type="presOf" srcId="{258C630B-495F-4001-8A83-2397C593186A}" destId="{01E15121-0204-4A6D-97F5-DC1CF8803AB3}" srcOrd="0" destOrd="0" presId="urn:microsoft.com/office/officeart/2005/8/layout/vList2"/>
    <dgm:cxn modelId="{8E5D353F-0D35-4680-B63D-148B5F94734F}" type="presOf" srcId="{8701F493-8FE1-49AF-BC6F-42FA2F1F6233}" destId="{6B2BFC48-0127-48BC-81EA-DA0ADC083163}" srcOrd="0" destOrd="0" presId="urn:microsoft.com/office/officeart/2005/8/layout/vList2"/>
    <dgm:cxn modelId="{A624EBD3-F19F-4A00-A255-BBC8E6E173FA}" srcId="{41933BB9-F1A1-4A70-94A3-C15AC02EC234}" destId="{258C630B-495F-4001-8A83-2397C593186A}" srcOrd="0" destOrd="0" parTransId="{ED233A20-71CA-48BD-A916-0ADA0EC5177B}" sibTransId="{56320C38-E004-4940-95CD-CB2735BAA881}"/>
    <dgm:cxn modelId="{970FC288-7C81-420A-A0B0-016331DFFC82}" srcId="{258C630B-495F-4001-8A83-2397C593186A}" destId="{8701F493-8FE1-49AF-BC6F-42FA2F1F6233}" srcOrd="0" destOrd="0" parTransId="{157CE7AD-55D8-4A10-B98E-E6A5351C2FEF}" sibTransId="{025C55B8-CA97-4DEF-B9A4-F51271070186}"/>
    <dgm:cxn modelId="{905C5BF3-518D-412E-9B3B-D20C4B31DFFC}" type="presOf" srcId="{E0B5BCBE-43CA-4E1A-A80A-28E7DA9AC32E}" destId="{BAAFD5D0-4458-4D61-A860-C34B132C1EC0}" srcOrd="0" destOrd="0" presId="urn:microsoft.com/office/officeart/2005/8/layout/vList2"/>
    <dgm:cxn modelId="{1D4AA05B-B2A6-4033-B3F7-36681F16889A}" type="presOf" srcId="{58BAFCB8-FF83-4E48-AC7D-7994DC41D2D2}" destId="{F3D74421-9F97-464B-A42A-8073040E8228}" srcOrd="0" destOrd="0" presId="urn:microsoft.com/office/officeart/2005/8/layout/vList2"/>
    <dgm:cxn modelId="{DD1306C1-084D-43B5-91F8-E252E9E8BAA2}" srcId="{E0B5BCBE-43CA-4E1A-A80A-28E7DA9AC32E}" destId="{58BAFCB8-FF83-4E48-AC7D-7994DC41D2D2}" srcOrd="0" destOrd="0" parTransId="{27D23978-E4C9-460A-B50B-AE21B58D1030}" sibTransId="{2E7C7FE2-7461-4E50-9872-D67236473FD3}"/>
    <dgm:cxn modelId="{08777DAC-723B-4525-BE1A-FFA0577183AA}" type="presOf" srcId="{C9E1F438-ED66-4693-AD20-B55FF833732B}" destId="{6B2BFC48-0127-48BC-81EA-DA0ADC083163}" srcOrd="0" destOrd="1" presId="urn:microsoft.com/office/officeart/2005/8/layout/vList2"/>
    <dgm:cxn modelId="{A3343426-04FE-41F2-8F47-E4B9F0A42AC7}" type="presOf" srcId="{41933BB9-F1A1-4A70-94A3-C15AC02EC234}" destId="{7E8A06C5-C822-492B-A1F4-FF6CB6203B1A}" srcOrd="0" destOrd="0" presId="urn:microsoft.com/office/officeart/2005/8/layout/vList2"/>
    <dgm:cxn modelId="{E1B1BD28-376A-478E-B590-ADA4C61F4983}" type="presParOf" srcId="{7E8A06C5-C822-492B-A1F4-FF6CB6203B1A}" destId="{01E15121-0204-4A6D-97F5-DC1CF8803AB3}" srcOrd="0" destOrd="0" presId="urn:microsoft.com/office/officeart/2005/8/layout/vList2"/>
    <dgm:cxn modelId="{FE9725E8-102F-4D25-B203-CB5D5C2DD67C}" type="presParOf" srcId="{7E8A06C5-C822-492B-A1F4-FF6CB6203B1A}" destId="{6B2BFC48-0127-48BC-81EA-DA0ADC083163}" srcOrd="1" destOrd="0" presId="urn:microsoft.com/office/officeart/2005/8/layout/vList2"/>
    <dgm:cxn modelId="{666B9F54-CAE1-4B3A-ACAE-6C48557814B0}" type="presParOf" srcId="{7E8A06C5-C822-492B-A1F4-FF6CB6203B1A}" destId="{BAAFD5D0-4458-4D61-A860-C34B132C1EC0}" srcOrd="2" destOrd="0" presId="urn:microsoft.com/office/officeart/2005/8/layout/vList2"/>
    <dgm:cxn modelId="{C76601DE-8712-4BF2-AD1B-095C6AF4415C}" type="presParOf" srcId="{7E8A06C5-C822-492B-A1F4-FF6CB6203B1A}" destId="{F3D74421-9F97-464B-A42A-8073040E822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B81DF69-2474-47AB-9EF8-B0C069F8F165}" type="doc">
      <dgm:prSet loTypeId="urn:microsoft.com/office/officeart/2005/8/layout/vList3" loCatId="list" qsTypeId="urn:microsoft.com/office/officeart/2005/8/quickstyle/3d3" qsCatId="3D" csTypeId="urn:microsoft.com/office/officeart/2005/8/colors/accent1_2" csCatId="accent1" phldr="1"/>
      <dgm:spPr/>
    </dgm:pt>
    <dgm:pt modelId="{69028C7A-7420-45B5-93C8-81DF78ECA53E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Досуг организован для 1309 подростков. Открыто   34 кружка технической и творческой направленности и 10 секций по разным видам спорта.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88758E-B7CD-4459-AB95-79DD8DB2FAB6}" type="parTrans" cxnId="{06D0E614-4BDD-4066-8BE0-0F459A72D472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348F0B-A868-4340-A342-F4E5DED303FA}" type="sibTrans" cxnId="{06D0E614-4BDD-4066-8BE0-0F459A72D472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61A740-DFB8-4837-A12E-63F5D5857F0D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Спортсмены </a:t>
          </a:r>
          <a:r>
            <a:rPr lang="ru-RU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Веневского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района приняли участие в 2868 соревнованиях местного, регионального и всероссийского значения. В целом завоевано 438 медалей.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3164BC-D8CB-401D-A435-5E8D4890001B}" type="parTrans" cxnId="{C89CCE88-6F48-4D1C-A008-4069A3B215E9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A7436E-A455-4341-9BD2-56F71008EEA1}" type="sibTrans" cxnId="{C89CCE88-6F48-4D1C-A008-4069A3B215E9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F3D750-2011-43C2-894A-2DB3355AB5B3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Общая численность </a:t>
          </a:r>
          <a:r>
            <a:rPr lang="ru-RU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веневцев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занимающихся физической культурой и спортом составила 4679 человек.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937C17-4EAF-4988-AB30-78618965D817}" type="parTrans" cxnId="{DECC6E29-B6EA-4E29-9A75-3DDED715C01B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97E528-DFE8-41B5-B57B-F056382943A2}" type="sibTrans" cxnId="{DECC6E29-B6EA-4E29-9A75-3DDED715C01B}">
      <dgm:prSet/>
      <dgm:spPr/>
      <dgm:t>
        <a:bodyPr/>
        <a:lstStyle/>
        <a:p>
          <a:endParaRPr lang="ru-RU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CB350F-C5C1-4B0A-B48C-FD961313362C}" type="pres">
      <dgm:prSet presAssocID="{7B81DF69-2474-47AB-9EF8-B0C069F8F165}" presName="linearFlow" presStyleCnt="0">
        <dgm:presLayoutVars>
          <dgm:dir/>
          <dgm:resizeHandles val="exact"/>
        </dgm:presLayoutVars>
      </dgm:prSet>
      <dgm:spPr/>
    </dgm:pt>
    <dgm:pt modelId="{35A97AD3-CEFC-4729-AE48-6ACFDD3FC99D}" type="pres">
      <dgm:prSet presAssocID="{69028C7A-7420-45B5-93C8-81DF78ECA53E}" presName="composite" presStyleCnt="0"/>
      <dgm:spPr/>
    </dgm:pt>
    <dgm:pt modelId="{BD1769A2-615C-45C8-B565-FF141F785302}" type="pres">
      <dgm:prSet presAssocID="{69028C7A-7420-45B5-93C8-81DF78ECA53E}" presName="imgShp" presStyleLbl="fgImgPlace1" presStyleIdx="0" presStyleCnt="3" custLinFactNeighborX="-6284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44BCEFCE-BBED-4162-966C-7AA037A80D9D}" type="pres">
      <dgm:prSet presAssocID="{69028C7A-7420-45B5-93C8-81DF78ECA53E}" presName="txShp" presStyleLbl="node1" presStyleIdx="0" presStyleCnt="3" custScaleX="133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88246-1DB4-4442-9D94-8A1E7A61ECDD}" type="pres">
      <dgm:prSet presAssocID="{A1348F0B-A868-4340-A342-F4E5DED303FA}" presName="spacing" presStyleCnt="0"/>
      <dgm:spPr/>
    </dgm:pt>
    <dgm:pt modelId="{E78DA678-F49C-4A0B-9B5C-3AD2BE9278C0}" type="pres">
      <dgm:prSet presAssocID="{D461A740-DFB8-4837-A12E-63F5D5857F0D}" presName="composite" presStyleCnt="0"/>
      <dgm:spPr/>
    </dgm:pt>
    <dgm:pt modelId="{8A47ECE4-72FB-456A-9316-CCAC4B89D159}" type="pres">
      <dgm:prSet presAssocID="{D461A740-DFB8-4837-A12E-63F5D5857F0D}" presName="imgShp" presStyleLbl="fgImgPlace1" presStyleIdx="1" presStyleCnt="3" custLinFactNeighborX="-6284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C2C84356-A4D4-46A3-ADD0-46A16495A367}" type="pres">
      <dgm:prSet presAssocID="{D461A740-DFB8-4837-A12E-63F5D5857F0D}" presName="txShp" presStyleLbl="node1" presStyleIdx="1" presStyleCnt="3" custScaleX="133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B1FC-95E7-4C37-90C8-91670E59CE72}" type="pres">
      <dgm:prSet presAssocID="{C1A7436E-A455-4341-9BD2-56F71008EEA1}" presName="spacing" presStyleCnt="0"/>
      <dgm:spPr/>
    </dgm:pt>
    <dgm:pt modelId="{2FF02E6F-9165-45C1-A511-62300DD7A6B2}" type="pres">
      <dgm:prSet presAssocID="{BDF3D750-2011-43C2-894A-2DB3355AB5B3}" presName="composite" presStyleCnt="0"/>
      <dgm:spPr/>
    </dgm:pt>
    <dgm:pt modelId="{DB9C559F-9A89-4ABE-8943-CFAD0518E4E0}" type="pres">
      <dgm:prSet presAssocID="{BDF3D750-2011-43C2-894A-2DB3355AB5B3}" presName="imgShp" presStyleLbl="fgImgPlace1" presStyleIdx="2" presStyleCnt="3" custLinFactNeighborX="-62842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AD1A782C-2BB2-415C-BCCA-CD8731356148}" type="pres">
      <dgm:prSet presAssocID="{BDF3D750-2011-43C2-894A-2DB3355AB5B3}" presName="txShp" presStyleLbl="node1" presStyleIdx="2" presStyleCnt="3" custScaleX="133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867310-FC3B-4F3A-9DE2-131EB0FEBD9C}" type="presOf" srcId="{D461A740-DFB8-4837-A12E-63F5D5857F0D}" destId="{C2C84356-A4D4-46A3-ADD0-46A16495A367}" srcOrd="0" destOrd="0" presId="urn:microsoft.com/office/officeart/2005/8/layout/vList3"/>
    <dgm:cxn modelId="{A29FCEE7-154C-4EC9-B317-1E063C8B4FF1}" type="presOf" srcId="{69028C7A-7420-45B5-93C8-81DF78ECA53E}" destId="{44BCEFCE-BBED-4162-966C-7AA037A80D9D}" srcOrd="0" destOrd="0" presId="urn:microsoft.com/office/officeart/2005/8/layout/vList3"/>
    <dgm:cxn modelId="{DECC6E29-B6EA-4E29-9A75-3DDED715C01B}" srcId="{7B81DF69-2474-47AB-9EF8-B0C069F8F165}" destId="{BDF3D750-2011-43C2-894A-2DB3355AB5B3}" srcOrd="2" destOrd="0" parTransId="{D5937C17-4EAF-4988-AB30-78618965D817}" sibTransId="{5497E528-DFE8-41B5-B57B-F056382943A2}"/>
    <dgm:cxn modelId="{06D0E614-4BDD-4066-8BE0-0F459A72D472}" srcId="{7B81DF69-2474-47AB-9EF8-B0C069F8F165}" destId="{69028C7A-7420-45B5-93C8-81DF78ECA53E}" srcOrd="0" destOrd="0" parTransId="{5E88758E-B7CD-4459-AB95-79DD8DB2FAB6}" sibTransId="{A1348F0B-A868-4340-A342-F4E5DED303FA}"/>
    <dgm:cxn modelId="{0D15D7DB-3C47-4173-BE16-39B15D1E459A}" type="presOf" srcId="{7B81DF69-2474-47AB-9EF8-B0C069F8F165}" destId="{5ECB350F-C5C1-4B0A-B48C-FD961313362C}" srcOrd="0" destOrd="0" presId="urn:microsoft.com/office/officeart/2005/8/layout/vList3"/>
    <dgm:cxn modelId="{C89CCE88-6F48-4D1C-A008-4069A3B215E9}" srcId="{7B81DF69-2474-47AB-9EF8-B0C069F8F165}" destId="{D461A740-DFB8-4837-A12E-63F5D5857F0D}" srcOrd="1" destOrd="0" parTransId="{DF3164BC-D8CB-401D-A435-5E8D4890001B}" sibTransId="{C1A7436E-A455-4341-9BD2-56F71008EEA1}"/>
    <dgm:cxn modelId="{45734691-CA3A-4C8D-85FF-EF45FF8CF56D}" type="presOf" srcId="{BDF3D750-2011-43C2-894A-2DB3355AB5B3}" destId="{AD1A782C-2BB2-415C-BCCA-CD8731356148}" srcOrd="0" destOrd="0" presId="urn:microsoft.com/office/officeart/2005/8/layout/vList3"/>
    <dgm:cxn modelId="{3B026FDB-9727-43CE-9F2D-0DD6C464BF31}" type="presParOf" srcId="{5ECB350F-C5C1-4B0A-B48C-FD961313362C}" destId="{35A97AD3-CEFC-4729-AE48-6ACFDD3FC99D}" srcOrd="0" destOrd="0" presId="urn:microsoft.com/office/officeart/2005/8/layout/vList3"/>
    <dgm:cxn modelId="{F4526CE2-E43C-45EE-937C-04CDE4F6EC01}" type="presParOf" srcId="{35A97AD3-CEFC-4729-AE48-6ACFDD3FC99D}" destId="{BD1769A2-615C-45C8-B565-FF141F785302}" srcOrd="0" destOrd="0" presId="urn:microsoft.com/office/officeart/2005/8/layout/vList3"/>
    <dgm:cxn modelId="{BC333BA5-A2B0-4D79-BBB5-74818EAA0BAE}" type="presParOf" srcId="{35A97AD3-CEFC-4729-AE48-6ACFDD3FC99D}" destId="{44BCEFCE-BBED-4162-966C-7AA037A80D9D}" srcOrd="1" destOrd="0" presId="urn:microsoft.com/office/officeart/2005/8/layout/vList3"/>
    <dgm:cxn modelId="{A9211CE8-40A4-4F08-BDB2-F87250037FA8}" type="presParOf" srcId="{5ECB350F-C5C1-4B0A-B48C-FD961313362C}" destId="{5A988246-1DB4-4442-9D94-8A1E7A61ECDD}" srcOrd="1" destOrd="0" presId="urn:microsoft.com/office/officeart/2005/8/layout/vList3"/>
    <dgm:cxn modelId="{36E8C3CF-9835-4558-BCF2-799409E4175F}" type="presParOf" srcId="{5ECB350F-C5C1-4B0A-B48C-FD961313362C}" destId="{E78DA678-F49C-4A0B-9B5C-3AD2BE9278C0}" srcOrd="2" destOrd="0" presId="urn:microsoft.com/office/officeart/2005/8/layout/vList3"/>
    <dgm:cxn modelId="{B320D624-DD67-4E68-8EE3-164976C224DE}" type="presParOf" srcId="{E78DA678-F49C-4A0B-9B5C-3AD2BE9278C0}" destId="{8A47ECE4-72FB-456A-9316-CCAC4B89D159}" srcOrd="0" destOrd="0" presId="urn:microsoft.com/office/officeart/2005/8/layout/vList3"/>
    <dgm:cxn modelId="{7C73D90B-50F5-492E-863F-833FE874FD78}" type="presParOf" srcId="{E78DA678-F49C-4A0B-9B5C-3AD2BE9278C0}" destId="{C2C84356-A4D4-46A3-ADD0-46A16495A367}" srcOrd="1" destOrd="0" presId="urn:microsoft.com/office/officeart/2005/8/layout/vList3"/>
    <dgm:cxn modelId="{AF6554F7-DE18-44AD-8DBA-90EEB1FA0845}" type="presParOf" srcId="{5ECB350F-C5C1-4B0A-B48C-FD961313362C}" destId="{BAE7B1FC-95E7-4C37-90C8-91670E59CE72}" srcOrd="3" destOrd="0" presId="urn:microsoft.com/office/officeart/2005/8/layout/vList3"/>
    <dgm:cxn modelId="{2008A0C5-292F-405D-B0EA-330963231C33}" type="presParOf" srcId="{5ECB350F-C5C1-4B0A-B48C-FD961313362C}" destId="{2FF02E6F-9165-45C1-A511-62300DD7A6B2}" srcOrd="4" destOrd="0" presId="urn:microsoft.com/office/officeart/2005/8/layout/vList3"/>
    <dgm:cxn modelId="{88A0C983-3E0E-4975-9CB2-960E1F6C09E5}" type="presParOf" srcId="{2FF02E6F-9165-45C1-A511-62300DD7A6B2}" destId="{DB9C559F-9A89-4ABE-8943-CFAD0518E4E0}" srcOrd="0" destOrd="0" presId="urn:microsoft.com/office/officeart/2005/8/layout/vList3"/>
    <dgm:cxn modelId="{B5B23A8F-2720-468E-820F-E3756B65DA74}" type="presParOf" srcId="{2FF02E6F-9165-45C1-A511-62300DD7A6B2}" destId="{AD1A782C-2BB2-415C-BCCA-CD873135614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027A90F-94CC-4AB8-95A5-F40E0E589A29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2FA033-E2DD-4421-B5FF-41B7592D45C9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Заработная плата педагогических работников общеобразовательных учреждений – 26,9 тыс. руб. (102 % к показателю дорожной карты)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C002FB-91B9-47E8-93BB-636E3620707E}" type="parTrans" cxnId="{3BF20B2F-6318-415F-A1C3-C263D6137AEC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66EC23-78A6-468D-AF49-CEDD729CD07F}" type="sibTrans" cxnId="{3BF20B2F-6318-415F-A1C3-C263D6137AEC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94C0B4-E291-45B7-81AB-97FF2D41A137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Заработная плата педагогических работников дошкольных образовательных учреждений – 24,3 тыс. руб. (102 % к показателю дорожной карты)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76D255-CDF5-4E33-B1ED-B0F9A660CA81}" type="parTrans" cxnId="{3F97BD54-001B-4273-A333-FB65BA42ADAE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3321FA-6FD9-4631-9144-179071974969}" type="sibTrans" cxnId="{3F97BD54-001B-4273-A333-FB65BA42ADAE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44E51B-A18E-49A3-9A61-D97AF0E1E763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Заработная плата педагогических работников учреждений дополнительного образования детей – 22,4 тыс. руб. (97,4% к показателю дорожной карты)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C557C4-20A7-47BC-AB86-48828AA6FB6D}" type="parTrans" cxnId="{B606F241-0799-4DED-9DD6-B088FC2A80EF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A00C21-F844-4F81-809B-9525801347B9}" type="sibTrans" cxnId="{B606F241-0799-4DED-9DD6-B088FC2A80EF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55CB23-1703-4176-BDC5-8000DC21A052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Заработная плата работников культуры – 18,1 тыс. руб. (102% к показателю дорожной карты)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8BA56F-E48E-4F6F-A6F4-5C7A6A86D9EE}" type="parTrans" cxnId="{FBF01F31-EE5E-4F74-AD8B-D07F36C3DACE}">
      <dgm:prSet/>
      <dgm:spPr/>
      <dgm:t>
        <a:bodyPr/>
        <a:lstStyle/>
        <a:p>
          <a:endParaRPr lang="ru-RU"/>
        </a:p>
      </dgm:t>
    </dgm:pt>
    <dgm:pt modelId="{F474D404-0DD6-42EB-AE89-48A5F4DE297A}" type="sibTrans" cxnId="{FBF01F31-EE5E-4F74-AD8B-D07F36C3DACE}">
      <dgm:prSet/>
      <dgm:spPr/>
      <dgm:t>
        <a:bodyPr/>
        <a:lstStyle/>
        <a:p>
          <a:endParaRPr lang="ru-RU"/>
        </a:p>
      </dgm:t>
    </dgm:pt>
    <dgm:pt modelId="{AF32FD92-9A57-45D7-9D03-020F94676794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Указ Президента по обеспечению местами в детских садах детей от 3 до 7 лет выполнен полностью.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30434-BB10-4D92-841C-DB99467B0773}" type="parTrans" cxnId="{44D1644D-A911-4BC6-A595-1C454D5D9119}">
      <dgm:prSet/>
      <dgm:spPr/>
      <dgm:t>
        <a:bodyPr/>
        <a:lstStyle/>
        <a:p>
          <a:endParaRPr lang="ru-RU"/>
        </a:p>
      </dgm:t>
    </dgm:pt>
    <dgm:pt modelId="{0AE0E51A-A339-40DC-8018-E7F54BBDCDED}" type="sibTrans" cxnId="{44D1644D-A911-4BC6-A595-1C454D5D9119}">
      <dgm:prSet/>
      <dgm:spPr/>
      <dgm:t>
        <a:bodyPr/>
        <a:lstStyle/>
        <a:p>
          <a:endParaRPr lang="ru-RU"/>
        </a:p>
      </dgm:t>
    </dgm:pt>
    <dgm:pt modelId="{0C4B3E29-A6E5-460A-B9CE-0997526ECA97}" type="pres">
      <dgm:prSet presAssocID="{D027A90F-94CC-4AB8-95A5-F40E0E589A2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E180E8-ED6A-4E1B-B118-63EB693A5357}" type="pres">
      <dgm:prSet presAssocID="{DA2FA033-E2DD-4421-B5FF-41B7592D45C9}" presName="parentLin" presStyleCnt="0"/>
      <dgm:spPr/>
      <dgm:t>
        <a:bodyPr/>
        <a:lstStyle/>
        <a:p>
          <a:endParaRPr lang="ru-RU"/>
        </a:p>
      </dgm:t>
    </dgm:pt>
    <dgm:pt modelId="{04B9DC91-7893-41C9-9B9C-C0192CE40A18}" type="pres">
      <dgm:prSet presAssocID="{DA2FA033-E2DD-4421-B5FF-41B7592D45C9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E5758229-B8CA-4D35-A67A-5085EBF9E76B}" type="pres">
      <dgm:prSet presAssocID="{DA2FA033-E2DD-4421-B5FF-41B7592D45C9}" presName="parentText" presStyleLbl="node1" presStyleIdx="0" presStyleCnt="5" custScaleX="142857" custScaleY="1783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C39FA-38E2-4595-BCEA-D9E5606620BF}" type="pres">
      <dgm:prSet presAssocID="{DA2FA033-E2DD-4421-B5FF-41B7592D45C9}" presName="negativeSpace" presStyleCnt="0"/>
      <dgm:spPr/>
      <dgm:t>
        <a:bodyPr/>
        <a:lstStyle/>
        <a:p>
          <a:endParaRPr lang="ru-RU"/>
        </a:p>
      </dgm:t>
    </dgm:pt>
    <dgm:pt modelId="{6CFDC4B9-7662-4BBA-89B6-7252CAE64D05}" type="pres">
      <dgm:prSet presAssocID="{DA2FA033-E2DD-4421-B5FF-41B7592D45C9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CE0187-E04D-4562-8C4D-61506624081B}" type="pres">
      <dgm:prSet presAssocID="{2166EC23-78A6-468D-AF49-CEDD729CD07F}" presName="spaceBetweenRectangles" presStyleCnt="0"/>
      <dgm:spPr/>
      <dgm:t>
        <a:bodyPr/>
        <a:lstStyle/>
        <a:p>
          <a:endParaRPr lang="ru-RU"/>
        </a:p>
      </dgm:t>
    </dgm:pt>
    <dgm:pt modelId="{722EEE62-6576-4C2F-B615-3E01ABD89676}" type="pres">
      <dgm:prSet presAssocID="{1C94C0B4-E291-45B7-81AB-97FF2D41A137}" presName="parentLin" presStyleCnt="0"/>
      <dgm:spPr/>
      <dgm:t>
        <a:bodyPr/>
        <a:lstStyle/>
        <a:p>
          <a:endParaRPr lang="ru-RU"/>
        </a:p>
      </dgm:t>
    </dgm:pt>
    <dgm:pt modelId="{DCBBE350-B2CD-4B92-8AE9-61742E5C3372}" type="pres">
      <dgm:prSet presAssocID="{1C94C0B4-E291-45B7-81AB-97FF2D41A13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119B13D-445F-4DE5-8256-7218E52F5944}" type="pres">
      <dgm:prSet presAssocID="{1C94C0B4-E291-45B7-81AB-97FF2D41A137}" presName="parentText" presStyleLbl="node1" presStyleIdx="1" presStyleCnt="5" custScaleX="142857" custScaleY="1828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F00CF-19EA-4694-9C68-62ACF7EFC519}" type="pres">
      <dgm:prSet presAssocID="{1C94C0B4-E291-45B7-81AB-97FF2D41A137}" presName="negativeSpace" presStyleCnt="0"/>
      <dgm:spPr/>
      <dgm:t>
        <a:bodyPr/>
        <a:lstStyle/>
        <a:p>
          <a:endParaRPr lang="ru-RU"/>
        </a:p>
      </dgm:t>
    </dgm:pt>
    <dgm:pt modelId="{BD289445-E254-4BC8-A86D-13240069824F}" type="pres">
      <dgm:prSet presAssocID="{1C94C0B4-E291-45B7-81AB-97FF2D41A137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9A68A8-CDF2-44B5-AC15-C06977CA1D54}" type="pres">
      <dgm:prSet presAssocID="{B13321FA-6FD9-4631-9144-179071974969}" presName="spaceBetweenRectangles" presStyleCnt="0"/>
      <dgm:spPr/>
      <dgm:t>
        <a:bodyPr/>
        <a:lstStyle/>
        <a:p>
          <a:endParaRPr lang="ru-RU"/>
        </a:p>
      </dgm:t>
    </dgm:pt>
    <dgm:pt modelId="{642F2F8D-53E4-45F1-911B-65B8233CE25A}" type="pres">
      <dgm:prSet presAssocID="{7D44E51B-A18E-49A3-9A61-D97AF0E1E763}" presName="parentLin" presStyleCnt="0"/>
      <dgm:spPr/>
      <dgm:t>
        <a:bodyPr/>
        <a:lstStyle/>
        <a:p>
          <a:endParaRPr lang="ru-RU"/>
        </a:p>
      </dgm:t>
    </dgm:pt>
    <dgm:pt modelId="{0B46EC22-A7A7-40F8-BDBE-9490216D9994}" type="pres">
      <dgm:prSet presAssocID="{7D44E51B-A18E-49A3-9A61-D97AF0E1E763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09735FA0-91A2-483B-8686-26A3BF7183DB}" type="pres">
      <dgm:prSet presAssocID="{7D44E51B-A18E-49A3-9A61-D97AF0E1E763}" presName="parentText" presStyleLbl="node1" presStyleIdx="2" presStyleCnt="5" custScaleX="142857" custScaleY="172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6A786-EE4C-40F0-A2B1-64104CEE7710}" type="pres">
      <dgm:prSet presAssocID="{7D44E51B-A18E-49A3-9A61-D97AF0E1E763}" presName="negativeSpace" presStyleCnt="0"/>
      <dgm:spPr/>
      <dgm:t>
        <a:bodyPr/>
        <a:lstStyle/>
        <a:p>
          <a:endParaRPr lang="ru-RU"/>
        </a:p>
      </dgm:t>
    </dgm:pt>
    <dgm:pt modelId="{4714B2DE-1078-4FBE-AAB2-E87729D5D5B2}" type="pres">
      <dgm:prSet presAssocID="{7D44E51B-A18E-49A3-9A61-D97AF0E1E763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DA83E-D01C-47DF-AE45-3EFE26FD7B31}" type="pres">
      <dgm:prSet presAssocID="{5BA00C21-F844-4F81-809B-9525801347B9}" presName="spaceBetweenRectangles" presStyleCnt="0"/>
      <dgm:spPr/>
      <dgm:t>
        <a:bodyPr/>
        <a:lstStyle/>
        <a:p>
          <a:endParaRPr lang="ru-RU"/>
        </a:p>
      </dgm:t>
    </dgm:pt>
    <dgm:pt modelId="{84154FCC-2AEA-4E10-B8AB-C3D2B250364A}" type="pres">
      <dgm:prSet presAssocID="{A155CB23-1703-4176-BDC5-8000DC21A052}" presName="parentLin" presStyleCnt="0"/>
      <dgm:spPr/>
      <dgm:t>
        <a:bodyPr/>
        <a:lstStyle/>
        <a:p>
          <a:endParaRPr lang="ru-RU"/>
        </a:p>
      </dgm:t>
    </dgm:pt>
    <dgm:pt modelId="{469E4B72-84CE-462F-A2AD-617CB83E1FA6}" type="pres">
      <dgm:prSet presAssocID="{A155CB23-1703-4176-BDC5-8000DC21A052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6FB9C627-5882-49B3-8919-2EA79C4E22C1}" type="pres">
      <dgm:prSet presAssocID="{A155CB23-1703-4176-BDC5-8000DC21A052}" presName="parentText" presStyleLbl="node1" presStyleIdx="3" presStyleCnt="5" custScaleX="142857" custScaleY="1654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29C013-3A22-4138-954E-4C5289E09140}" type="pres">
      <dgm:prSet presAssocID="{A155CB23-1703-4176-BDC5-8000DC21A052}" presName="negativeSpace" presStyleCnt="0"/>
      <dgm:spPr/>
      <dgm:t>
        <a:bodyPr/>
        <a:lstStyle/>
        <a:p>
          <a:endParaRPr lang="ru-RU"/>
        </a:p>
      </dgm:t>
    </dgm:pt>
    <dgm:pt modelId="{B5E3FF92-62F9-46A0-91B1-29CFD74F9A64}" type="pres">
      <dgm:prSet presAssocID="{A155CB23-1703-4176-BDC5-8000DC21A052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82442-F041-4BFF-A1AA-ADE14F591A78}" type="pres">
      <dgm:prSet presAssocID="{F474D404-0DD6-42EB-AE89-48A5F4DE297A}" presName="spaceBetweenRectangles" presStyleCnt="0"/>
      <dgm:spPr/>
      <dgm:t>
        <a:bodyPr/>
        <a:lstStyle/>
        <a:p>
          <a:endParaRPr lang="ru-RU"/>
        </a:p>
      </dgm:t>
    </dgm:pt>
    <dgm:pt modelId="{E8DC7AE7-8234-4C24-88BD-488FD48EC3A9}" type="pres">
      <dgm:prSet presAssocID="{AF32FD92-9A57-45D7-9D03-020F94676794}" presName="parentLin" presStyleCnt="0"/>
      <dgm:spPr/>
      <dgm:t>
        <a:bodyPr/>
        <a:lstStyle/>
        <a:p>
          <a:endParaRPr lang="ru-RU"/>
        </a:p>
      </dgm:t>
    </dgm:pt>
    <dgm:pt modelId="{1CB39BAD-6760-495D-9461-378E5001FAD9}" type="pres">
      <dgm:prSet presAssocID="{AF32FD92-9A57-45D7-9D03-020F94676794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284BA7C2-4C8F-4C7A-B9D1-A9913A1E75BF}" type="pres">
      <dgm:prSet presAssocID="{AF32FD92-9A57-45D7-9D03-020F94676794}" presName="parentText" presStyleLbl="node1" presStyleIdx="4" presStyleCnt="5" custScaleX="142857" custScaleY="1921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B13FF-740C-404E-9E20-6F63F10E1715}" type="pres">
      <dgm:prSet presAssocID="{AF32FD92-9A57-45D7-9D03-020F94676794}" presName="negativeSpace" presStyleCnt="0"/>
      <dgm:spPr/>
      <dgm:t>
        <a:bodyPr/>
        <a:lstStyle/>
        <a:p>
          <a:endParaRPr lang="ru-RU"/>
        </a:p>
      </dgm:t>
    </dgm:pt>
    <dgm:pt modelId="{80E65E17-5E14-4560-BD51-E5EEA444CE2D}" type="pres">
      <dgm:prSet presAssocID="{AF32FD92-9A57-45D7-9D03-020F94676794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F04F73-8896-4496-8969-7347A2BA8337}" type="presOf" srcId="{AF32FD92-9A57-45D7-9D03-020F94676794}" destId="{1CB39BAD-6760-495D-9461-378E5001FAD9}" srcOrd="0" destOrd="0" presId="urn:microsoft.com/office/officeart/2005/8/layout/list1"/>
    <dgm:cxn modelId="{3BF20B2F-6318-415F-A1C3-C263D6137AEC}" srcId="{D027A90F-94CC-4AB8-95A5-F40E0E589A29}" destId="{DA2FA033-E2DD-4421-B5FF-41B7592D45C9}" srcOrd="0" destOrd="0" parTransId="{C2C002FB-91B9-47E8-93BB-636E3620707E}" sibTransId="{2166EC23-78A6-468D-AF49-CEDD729CD07F}"/>
    <dgm:cxn modelId="{EA7D2576-C61C-49A7-B128-D18A00B28EDD}" type="presOf" srcId="{D027A90F-94CC-4AB8-95A5-F40E0E589A29}" destId="{0C4B3E29-A6E5-460A-B9CE-0997526ECA97}" srcOrd="0" destOrd="0" presId="urn:microsoft.com/office/officeart/2005/8/layout/list1"/>
    <dgm:cxn modelId="{3D052B81-577C-49F9-BD6A-4AD239A57AD9}" type="presOf" srcId="{DA2FA033-E2DD-4421-B5FF-41B7592D45C9}" destId="{04B9DC91-7893-41C9-9B9C-C0192CE40A18}" srcOrd="0" destOrd="0" presId="urn:microsoft.com/office/officeart/2005/8/layout/list1"/>
    <dgm:cxn modelId="{3B2DD72E-46F9-4845-A8A8-8D870E67CC91}" type="presOf" srcId="{AF32FD92-9A57-45D7-9D03-020F94676794}" destId="{284BA7C2-4C8F-4C7A-B9D1-A9913A1E75BF}" srcOrd="1" destOrd="0" presId="urn:microsoft.com/office/officeart/2005/8/layout/list1"/>
    <dgm:cxn modelId="{E1022E05-179C-4039-9235-87D09A13A8AC}" type="presOf" srcId="{1C94C0B4-E291-45B7-81AB-97FF2D41A137}" destId="{DCBBE350-B2CD-4B92-8AE9-61742E5C3372}" srcOrd="0" destOrd="0" presId="urn:microsoft.com/office/officeart/2005/8/layout/list1"/>
    <dgm:cxn modelId="{1D68A142-6C67-43BF-A075-BF2650181C32}" type="presOf" srcId="{7D44E51B-A18E-49A3-9A61-D97AF0E1E763}" destId="{09735FA0-91A2-483B-8686-26A3BF7183DB}" srcOrd="1" destOrd="0" presId="urn:microsoft.com/office/officeart/2005/8/layout/list1"/>
    <dgm:cxn modelId="{FBF01F31-EE5E-4F74-AD8B-D07F36C3DACE}" srcId="{D027A90F-94CC-4AB8-95A5-F40E0E589A29}" destId="{A155CB23-1703-4176-BDC5-8000DC21A052}" srcOrd="3" destOrd="0" parTransId="{E38BA56F-E48E-4F6F-A6F4-5C7A6A86D9EE}" sibTransId="{F474D404-0DD6-42EB-AE89-48A5F4DE297A}"/>
    <dgm:cxn modelId="{3F97BD54-001B-4273-A333-FB65BA42ADAE}" srcId="{D027A90F-94CC-4AB8-95A5-F40E0E589A29}" destId="{1C94C0B4-E291-45B7-81AB-97FF2D41A137}" srcOrd="1" destOrd="0" parTransId="{9176D255-CDF5-4E33-B1ED-B0F9A660CA81}" sibTransId="{B13321FA-6FD9-4631-9144-179071974969}"/>
    <dgm:cxn modelId="{0828B8A8-EB5E-4E0C-9B3A-0FC64F2B58A6}" type="presOf" srcId="{7D44E51B-A18E-49A3-9A61-D97AF0E1E763}" destId="{0B46EC22-A7A7-40F8-BDBE-9490216D9994}" srcOrd="0" destOrd="0" presId="urn:microsoft.com/office/officeart/2005/8/layout/list1"/>
    <dgm:cxn modelId="{EE43D2EC-0E48-4FEE-AC21-23D7E2A41799}" type="presOf" srcId="{A155CB23-1703-4176-BDC5-8000DC21A052}" destId="{6FB9C627-5882-49B3-8919-2EA79C4E22C1}" srcOrd="1" destOrd="0" presId="urn:microsoft.com/office/officeart/2005/8/layout/list1"/>
    <dgm:cxn modelId="{16EAA54D-6FCF-49F9-989A-2280255CA412}" type="presOf" srcId="{1C94C0B4-E291-45B7-81AB-97FF2D41A137}" destId="{7119B13D-445F-4DE5-8256-7218E52F5944}" srcOrd="1" destOrd="0" presId="urn:microsoft.com/office/officeart/2005/8/layout/list1"/>
    <dgm:cxn modelId="{07C5FB96-48B1-4410-BC7A-E7191652D9CB}" type="presOf" srcId="{DA2FA033-E2DD-4421-B5FF-41B7592D45C9}" destId="{E5758229-B8CA-4D35-A67A-5085EBF9E76B}" srcOrd="1" destOrd="0" presId="urn:microsoft.com/office/officeart/2005/8/layout/list1"/>
    <dgm:cxn modelId="{B004C96E-D34C-478F-8B53-A92D80C6CC1D}" type="presOf" srcId="{A155CB23-1703-4176-BDC5-8000DC21A052}" destId="{469E4B72-84CE-462F-A2AD-617CB83E1FA6}" srcOrd="0" destOrd="0" presId="urn:microsoft.com/office/officeart/2005/8/layout/list1"/>
    <dgm:cxn modelId="{44D1644D-A911-4BC6-A595-1C454D5D9119}" srcId="{D027A90F-94CC-4AB8-95A5-F40E0E589A29}" destId="{AF32FD92-9A57-45D7-9D03-020F94676794}" srcOrd="4" destOrd="0" parTransId="{62630434-BB10-4D92-841C-DB99467B0773}" sibTransId="{0AE0E51A-A339-40DC-8018-E7F54BBDCDED}"/>
    <dgm:cxn modelId="{B606F241-0799-4DED-9DD6-B088FC2A80EF}" srcId="{D027A90F-94CC-4AB8-95A5-F40E0E589A29}" destId="{7D44E51B-A18E-49A3-9A61-D97AF0E1E763}" srcOrd="2" destOrd="0" parTransId="{96C557C4-20A7-47BC-AB86-48828AA6FB6D}" sibTransId="{5BA00C21-F844-4F81-809B-9525801347B9}"/>
    <dgm:cxn modelId="{6850C16E-E482-4289-9D3C-72CDFB531C0B}" type="presParOf" srcId="{0C4B3E29-A6E5-460A-B9CE-0997526ECA97}" destId="{47E180E8-ED6A-4E1B-B118-63EB693A5357}" srcOrd="0" destOrd="0" presId="urn:microsoft.com/office/officeart/2005/8/layout/list1"/>
    <dgm:cxn modelId="{B5AC897A-5191-4CC9-85C1-5F17D502F2ED}" type="presParOf" srcId="{47E180E8-ED6A-4E1B-B118-63EB693A5357}" destId="{04B9DC91-7893-41C9-9B9C-C0192CE40A18}" srcOrd="0" destOrd="0" presId="urn:microsoft.com/office/officeart/2005/8/layout/list1"/>
    <dgm:cxn modelId="{084E1F6F-CD65-429F-A5B2-48036B67ABF4}" type="presParOf" srcId="{47E180E8-ED6A-4E1B-B118-63EB693A5357}" destId="{E5758229-B8CA-4D35-A67A-5085EBF9E76B}" srcOrd="1" destOrd="0" presId="urn:microsoft.com/office/officeart/2005/8/layout/list1"/>
    <dgm:cxn modelId="{5AC532CE-A155-49B5-B964-1A56CA23BF8F}" type="presParOf" srcId="{0C4B3E29-A6E5-460A-B9CE-0997526ECA97}" destId="{A17C39FA-38E2-4595-BCEA-D9E5606620BF}" srcOrd="1" destOrd="0" presId="urn:microsoft.com/office/officeart/2005/8/layout/list1"/>
    <dgm:cxn modelId="{EA98152B-8DC9-4664-B42C-A1AE08AD836F}" type="presParOf" srcId="{0C4B3E29-A6E5-460A-B9CE-0997526ECA97}" destId="{6CFDC4B9-7662-4BBA-89B6-7252CAE64D05}" srcOrd="2" destOrd="0" presId="urn:microsoft.com/office/officeart/2005/8/layout/list1"/>
    <dgm:cxn modelId="{D9246C11-6D76-4E18-8A4C-7593BCE7E1F8}" type="presParOf" srcId="{0C4B3E29-A6E5-460A-B9CE-0997526ECA97}" destId="{21CE0187-E04D-4562-8C4D-61506624081B}" srcOrd="3" destOrd="0" presId="urn:microsoft.com/office/officeart/2005/8/layout/list1"/>
    <dgm:cxn modelId="{4594D542-A587-4638-80FC-1A9BDE26EF9B}" type="presParOf" srcId="{0C4B3E29-A6E5-460A-B9CE-0997526ECA97}" destId="{722EEE62-6576-4C2F-B615-3E01ABD89676}" srcOrd="4" destOrd="0" presId="urn:microsoft.com/office/officeart/2005/8/layout/list1"/>
    <dgm:cxn modelId="{441BFC1F-8C47-4F2B-8622-D22AE1365A59}" type="presParOf" srcId="{722EEE62-6576-4C2F-B615-3E01ABD89676}" destId="{DCBBE350-B2CD-4B92-8AE9-61742E5C3372}" srcOrd="0" destOrd="0" presId="urn:microsoft.com/office/officeart/2005/8/layout/list1"/>
    <dgm:cxn modelId="{11F61AAC-C230-4C4C-810A-41705FF4AA9E}" type="presParOf" srcId="{722EEE62-6576-4C2F-B615-3E01ABD89676}" destId="{7119B13D-445F-4DE5-8256-7218E52F5944}" srcOrd="1" destOrd="0" presId="urn:microsoft.com/office/officeart/2005/8/layout/list1"/>
    <dgm:cxn modelId="{581DEBAB-B06D-4C9F-B046-9C7545DDE97F}" type="presParOf" srcId="{0C4B3E29-A6E5-460A-B9CE-0997526ECA97}" destId="{A84F00CF-19EA-4694-9C68-62ACF7EFC519}" srcOrd="5" destOrd="0" presId="urn:microsoft.com/office/officeart/2005/8/layout/list1"/>
    <dgm:cxn modelId="{FB7AAF6B-B0FA-4F77-9D50-0FA1CB610FC3}" type="presParOf" srcId="{0C4B3E29-A6E5-460A-B9CE-0997526ECA97}" destId="{BD289445-E254-4BC8-A86D-13240069824F}" srcOrd="6" destOrd="0" presId="urn:microsoft.com/office/officeart/2005/8/layout/list1"/>
    <dgm:cxn modelId="{2FA686A0-D77F-48D9-A887-E693996614E1}" type="presParOf" srcId="{0C4B3E29-A6E5-460A-B9CE-0997526ECA97}" destId="{409A68A8-CDF2-44B5-AC15-C06977CA1D54}" srcOrd="7" destOrd="0" presId="urn:microsoft.com/office/officeart/2005/8/layout/list1"/>
    <dgm:cxn modelId="{FAD79573-7B94-425D-AF59-C51916BBF5CB}" type="presParOf" srcId="{0C4B3E29-A6E5-460A-B9CE-0997526ECA97}" destId="{642F2F8D-53E4-45F1-911B-65B8233CE25A}" srcOrd="8" destOrd="0" presId="urn:microsoft.com/office/officeart/2005/8/layout/list1"/>
    <dgm:cxn modelId="{EA0466F3-3F79-4989-AA2C-73F397B3F2CD}" type="presParOf" srcId="{642F2F8D-53E4-45F1-911B-65B8233CE25A}" destId="{0B46EC22-A7A7-40F8-BDBE-9490216D9994}" srcOrd="0" destOrd="0" presId="urn:microsoft.com/office/officeart/2005/8/layout/list1"/>
    <dgm:cxn modelId="{DA3E9B5E-9229-474E-A3E3-F5D4F8A4E8F1}" type="presParOf" srcId="{642F2F8D-53E4-45F1-911B-65B8233CE25A}" destId="{09735FA0-91A2-483B-8686-26A3BF7183DB}" srcOrd="1" destOrd="0" presId="urn:microsoft.com/office/officeart/2005/8/layout/list1"/>
    <dgm:cxn modelId="{E4D48B8D-2FE6-4A1D-B2C8-89F9F8DB05A8}" type="presParOf" srcId="{0C4B3E29-A6E5-460A-B9CE-0997526ECA97}" destId="{7146A786-EE4C-40F0-A2B1-64104CEE7710}" srcOrd="9" destOrd="0" presId="urn:microsoft.com/office/officeart/2005/8/layout/list1"/>
    <dgm:cxn modelId="{D35F8310-E9DF-4AF9-816F-458C7FB3DDFA}" type="presParOf" srcId="{0C4B3E29-A6E5-460A-B9CE-0997526ECA97}" destId="{4714B2DE-1078-4FBE-AAB2-E87729D5D5B2}" srcOrd="10" destOrd="0" presId="urn:microsoft.com/office/officeart/2005/8/layout/list1"/>
    <dgm:cxn modelId="{768DD540-9B4E-4658-A8A9-18DB102B883F}" type="presParOf" srcId="{0C4B3E29-A6E5-460A-B9CE-0997526ECA97}" destId="{A26DA83E-D01C-47DF-AE45-3EFE26FD7B31}" srcOrd="11" destOrd="0" presId="urn:microsoft.com/office/officeart/2005/8/layout/list1"/>
    <dgm:cxn modelId="{50B8F02E-57C1-4BE4-A76A-EF8C60413199}" type="presParOf" srcId="{0C4B3E29-A6E5-460A-B9CE-0997526ECA97}" destId="{84154FCC-2AEA-4E10-B8AB-C3D2B250364A}" srcOrd="12" destOrd="0" presId="urn:microsoft.com/office/officeart/2005/8/layout/list1"/>
    <dgm:cxn modelId="{10822D81-2F5F-4B72-9E86-94317BC785D7}" type="presParOf" srcId="{84154FCC-2AEA-4E10-B8AB-C3D2B250364A}" destId="{469E4B72-84CE-462F-A2AD-617CB83E1FA6}" srcOrd="0" destOrd="0" presId="urn:microsoft.com/office/officeart/2005/8/layout/list1"/>
    <dgm:cxn modelId="{F76221B0-1F6C-4191-9193-836CA61A2181}" type="presParOf" srcId="{84154FCC-2AEA-4E10-B8AB-C3D2B250364A}" destId="{6FB9C627-5882-49B3-8919-2EA79C4E22C1}" srcOrd="1" destOrd="0" presId="urn:microsoft.com/office/officeart/2005/8/layout/list1"/>
    <dgm:cxn modelId="{E56E38A4-8B37-4F58-8ED9-CA43E52E78E3}" type="presParOf" srcId="{0C4B3E29-A6E5-460A-B9CE-0997526ECA97}" destId="{7C29C013-3A22-4138-954E-4C5289E09140}" srcOrd="13" destOrd="0" presId="urn:microsoft.com/office/officeart/2005/8/layout/list1"/>
    <dgm:cxn modelId="{8B1E5E87-1D5F-4050-9701-E49815F21F81}" type="presParOf" srcId="{0C4B3E29-A6E5-460A-B9CE-0997526ECA97}" destId="{B5E3FF92-62F9-46A0-91B1-29CFD74F9A64}" srcOrd="14" destOrd="0" presId="urn:microsoft.com/office/officeart/2005/8/layout/list1"/>
    <dgm:cxn modelId="{DFE81AE8-AA18-4D08-A9AA-E098DFFEBC67}" type="presParOf" srcId="{0C4B3E29-A6E5-460A-B9CE-0997526ECA97}" destId="{E1A82442-F041-4BFF-A1AA-ADE14F591A78}" srcOrd="15" destOrd="0" presId="urn:microsoft.com/office/officeart/2005/8/layout/list1"/>
    <dgm:cxn modelId="{EE257B56-E1F0-443E-8A4C-A54A6B10D475}" type="presParOf" srcId="{0C4B3E29-A6E5-460A-B9CE-0997526ECA97}" destId="{E8DC7AE7-8234-4C24-88BD-488FD48EC3A9}" srcOrd="16" destOrd="0" presId="urn:microsoft.com/office/officeart/2005/8/layout/list1"/>
    <dgm:cxn modelId="{9BB43470-E493-4162-99B3-905B11AF42E2}" type="presParOf" srcId="{E8DC7AE7-8234-4C24-88BD-488FD48EC3A9}" destId="{1CB39BAD-6760-495D-9461-378E5001FAD9}" srcOrd="0" destOrd="0" presId="urn:microsoft.com/office/officeart/2005/8/layout/list1"/>
    <dgm:cxn modelId="{4E29E4DD-7F16-40D2-9C1D-E3E6AF86DA95}" type="presParOf" srcId="{E8DC7AE7-8234-4C24-88BD-488FD48EC3A9}" destId="{284BA7C2-4C8F-4C7A-B9D1-A9913A1E75BF}" srcOrd="1" destOrd="0" presId="urn:microsoft.com/office/officeart/2005/8/layout/list1"/>
    <dgm:cxn modelId="{30DDF0D0-D5BA-461E-95B9-C3066086EF31}" type="presParOf" srcId="{0C4B3E29-A6E5-460A-B9CE-0997526ECA97}" destId="{68DB13FF-740C-404E-9E20-6F63F10E1715}" srcOrd="17" destOrd="0" presId="urn:microsoft.com/office/officeart/2005/8/layout/list1"/>
    <dgm:cxn modelId="{61A94120-458E-44E7-9D33-65F834C61BFD}" type="presParOf" srcId="{0C4B3E29-A6E5-460A-B9CE-0997526ECA97}" destId="{80E65E17-5E14-4560-BD51-E5EEA444CE2D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738791-2EB3-4787-99A2-C67F41AC08C6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5C0B127E-633E-4E22-9A42-592C1D36C304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BA8FD9-2167-4147-8AD4-C065A344ECF5}" type="parTrans" cxnId="{047B3D69-7827-4842-8AE3-377494F8554E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A46112-96D8-4454-B0D1-C52B9DF72A70}" type="sibTrans" cxnId="{047B3D69-7827-4842-8AE3-377494F8554E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E3B41C-6B05-498B-A5BA-293E808DD221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Строительство  откормочной площадки с цехом по переработке мясного и рыбного сырья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C48B3E-6638-4B20-B599-2B3CEA763E52}" type="parTrans" cxnId="{F0F03399-65F0-427E-8780-54D100DFB92A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B8453C-708C-4C5C-8BBF-5505040FF363}" type="sibTrans" cxnId="{F0F03399-65F0-427E-8780-54D100DFB92A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EBC94A-3272-4FF1-9F8B-17DDB09CD4AC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D37F71-799F-4DB1-9497-E028868BD699}" type="parTrans" cxnId="{F27B3301-5BCA-4ED5-9B05-F41BF39853A2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F289A2-1D6A-4939-9A48-FF88625666A6}" type="sibTrans" cxnId="{F27B3301-5BCA-4ED5-9B05-F41BF39853A2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E6AF65-A0DB-4A8F-888C-178717687735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Расширение производства компании «Залесово»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2E5A38-BEFC-4224-80D5-DB4612D8C564}" type="parTrans" cxnId="{7C6964C4-DB25-4DF7-870A-5FE671342206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DA4F3C-0485-4B9E-8010-ADF53397F3BD}" type="sibTrans" cxnId="{7C6964C4-DB25-4DF7-870A-5FE671342206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030FA2-BC58-432D-BDF9-497FDA252B07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A9FECF-D61C-484F-B65E-755CF2403E0D}" type="parTrans" cxnId="{64DA7EDA-F330-4E80-BE7E-3A5868D31B9E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C983DA-52FA-4282-B827-B5412955A9EC}" type="sibTrans" cxnId="{64DA7EDA-F330-4E80-BE7E-3A5868D31B9E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50BEF1-6761-4E24-8E4A-DE3192C5AAD2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«Национальная грибная компания Кашира» планирует расширение производства мицелия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8A0950-0561-4356-9517-9BB511FFC8B4}" type="parTrans" cxnId="{2B62BCCA-C52C-4344-984A-424F37D1807C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93BFD0-CE9C-423B-BFB5-F741A86069EB}" type="sibTrans" cxnId="{2B62BCCA-C52C-4344-984A-424F37D1807C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C46374-4269-4FDD-A8EE-D64338982C9C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Реализовывается проект по строительству фермы на 2,5 тысячи голов КРС и цеха для первичной переработки компании «Тульский бык»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6B5E04-04B4-4E63-9F3A-1961F6200B73}" type="parTrans" cxnId="{4A520F64-13C2-4D8E-8AA2-9B2DFFD0C018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D463A3-204A-42B2-9235-02ACC2C2414E}" type="sibTrans" cxnId="{4A520F64-13C2-4D8E-8AA2-9B2DFFD0C018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FCB7DF-9C71-4253-9091-69D99D9C11EE}">
      <dgm:prSet phldrT="[Текст]" custT="1"/>
      <dgm:spPr/>
      <dgm:t>
        <a:bodyPr/>
        <a:lstStyle/>
        <a:p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58F601-C5A2-45D2-A678-B30895F115A5}" type="parTrans" cxnId="{D8D65551-373B-4EC0-A602-6834A5590A90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DAED3F-70C4-4653-8C03-E6F04560D1BE}" type="sibTrans" cxnId="{D8D65551-373B-4EC0-A602-6834A5590A90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0F3629-E51A-4E28-9302-11C2C81501E8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проекта по организации </a:t>
          </a:r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плодово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ягодной фермы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E2A9D1-626E-426E-9EA8-BA490790EAB3}" type="parTrans" cxnId="{A7AAD74F-F65E-4399-A99C-07B15F91CCA8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2547F4-1205-41A5-9D57-E3CBEA561692}" type="sibTrans" cxnId="{A7AAD74F-F65E-4399-A99C-07B15F91CCA8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03B104-0A04-4E93-A2C4-0DC8F247257A}">
      <dgm:prSet phldrT="[Текст]" custT="1"/>
      <dgm:spPr/>
      <dgm:t>
        <a:bodyPr/>
        <a:lstStyle/>
        <a:p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BACA06-2A2B-4507-BE7A-21C9847AB63F}" type="parTrans" cxnId="{D1AC92FC-33A2-4711-A896-370F5D319F85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4E13A9-750F-46EF-9EA8-748885C9106B}" type="sibTrans" cxnId="{D1AC92FC-33A2-4711-A896-370F5D319F85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639097-BACE-4149-A771-B3EA69C7D44D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Питомник декоративных растений «Садовый лабиринт» реализует проект выращивания декоративных растений.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E93DD8-3A05-4BA6-A04D-A2F1ABBE5C74}" type="parTrans" cxnId="{F9B45307-0F3A-439B-9B13-492E7A564515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1611AD-35AE-42A7-9E31-EF6B8A84685A}" type="sibTrans" cxnId="{F9B45307-0F3A-439B-9B13-492E7A564515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66537E-8E50-4FB6-B3B1-BBC2BCAA0A12}">
      <dgm:prSet phldrT="[Текст]" custT="1"/>
      <dgm:spPr/>
      <dgm:t>
        <a:bodyPr/>
        <a:lstStyle/>
        <a:p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9E8A3B-28BC-4C3F-A123-68AE65DA576D}" type="parTrans" cxnId="{234B3185-6BC1-4D68-A5C8-D81240B97251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B4BBD5-4794-41FF-8F22-1C358F635A82}" type="sibTrans" cxnId="{234B3185-6BC1-4D68-A5C8-D81240B97251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A0F8FF-7B7F-448F-9B45-57A187510012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Запланировано строительство придорожного комплекса в </a:t>
          </a:r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д.Теребуш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 двум направлениям трассы М4 «Дон»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38B5F9-8520-46D3-A114-4FDB7B6446D1}" type="parTrans" cxnId="{38328AD4-CBC7-4B17-9450-D6DFF0095F69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9AAF86-DD53-4518-823B-9F9CC82AA3E9}" type="sibTrans" cxnId="{38328AD4-CBC7-4B17-9450-D6DFF0095F69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A89A79-B7F3-4DB6-B447-3DC38D5F23B5}">
      <dgm:prSet phldrT="[Текст]" custT="1"/>
      <dgm:spPr/>
      <dgm:t>
        <a:bodyPr/>
        <a:lstStyle/>
        <a:p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51C8E1-C4F1-4EC9-B903-F2EF4DD2E476}" type="parTrans" cxnId="{1F4F3B6B-BB1C-41AC-B647-05D8B4B0FE20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4D003B-0748-4374-871D-CCF5AC4BEB99}" type="sibTrans" cxnId="{1F4F3B6B-BB1C-41AC-B647-05D8B4B0FE20}">
      <dgm:prSet/>
      <dgm:spPr/>
      <dgm:t>
        <a:bodyPr/>
        <a:lstStyle/>
        <a:p>
          <a:endParaRPr lang="ru-RU" sz="20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5780E5-35B5-455C-BF86-68F0E5758268}" type="pres">
      <dgm:prSet presAssocID="{02738791-2EB3-4787-99A2-C67F41AC08C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5C22B7-75F3-41B3-939A-DEEEF18642F5}" type="pres">
      <dgm:prSet presAssocID="{5C0B127E-633E-4E22-9A42-592C1D36C304}" presName="composite" presStyleCnt="0"/>
      <dgm:spPr/>
    </dgm:pt>
    <dgm:pt modelId="{BF7B169D-5B67-4BF0-B85D-FB9635A1128D}" type="pres">
      <dgm:prSet presAssocID="{5C0B127E-633E-4E22-9A42-592C1D36C304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4DA9D-3C32-41D4-937F-D6B49977B1E9}" type="pres">
      <dgm:prSet presAssocID="{5C0B127E-633E-4E22-9A42-592C1D36C304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D156D9-8E4C-42E9-9B13-B69E51C9FCE4}" type="pres">
      <dgm:prSet presAssocID="{5AA46112-96D8-4454-B0D1-C52B9DF72A70}" presName="sp" presStyleCnt="0"/>
      <dgm:spPr/>
    </dgm:pt>
    <dgm:pt modelId="{CBCD2EC8-4A8C-476E-973C-B338AB03F4D6}" type="pres">
      <dgm:prSet presAssocID="{4CEBC94A-3272-4FF1-9F8B-17DDB09CD4AC}" presName="composite" presStyleCnt="0"/>
      <dgm:spPr/>
    </dgm:pt>
    <dgm:pt modelId="{B90FE8B9-FD88-4FF8-8AAF-44998017B07D}" type="pres">
      <dgm:prSet presAssocID="{4CEBC94A-3272-4FF1-9F8B-17DDB09CD4AC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C89E3-79E7-47DE-85FE-EDB24BE23AED}" type="pres">
      <dgm:prSet presAssocID="{4CEBC94A-3272-4FF1-9F8B-17DDB09CD4AC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A1DF46-C081-4779-8D24-B418AA599DDC}" type="pres">
      <dgm:prSet presAssocID="{10F289A2-1D6A-4939-9A48-FF88625666A6}" presName="sp" presStyleCnt="0"/>
      <dgm:spPr/>
    </dgm:pt>
    <dgm:pt modelId="{2A7275D2-A3D9-4BB9-BF5D-DCB18CDC586B}" type="pres">
      <dgm:prSet presAssocID="{7D030FA2-BC58-432D-BDF9-497FDA252B07}" presName="composite" presStyleCnt="0"/>
      <dgm:spPr/>
    </dgm:pt>
    <dgm:pt modelId="{BAEEA654-A3AE-4E65-967B-5D110E3E19AB}" type="pres">
      <dgm:prSet presAssocID="{7D030FA2-BC58-432D-BDF9-497FDA252B07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B286E9-81DD-499D-AF16-57B82751F605}" type="pres">
      <dgm:prSet presAssocID="{7D030FA2-BC58-432D-BDF9-497FDA252B07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078C89-81AF-4643-8F3B-4DECE1EF3F2D}" type="pres">
      <dgm:prSet presAssocID="{64C983DA-52FA-4282-B827-B5412955A9EC}" presName="sp" presStyleCnt="0"/>
      <dgm:spPr/>
    </dgm:pt>
    <dgm:pt modelId="{93EE2392-DB91-4609-9019-6235104B4087}" type="pres">
      <dgm:prSet presAssocID="{67FCB7DF-9C71-4253-9091-69D99D9C11EE}" presName="composite" presStyleCnt="0"/>
      <dgm:spPr/>
    </dgm:pt>
    <dgm:pt modelId="{6A47E1A7-6A78-441D-8328-3B5A8524001A}" type="pres">
      <dgm:prSet presAssocID="{67FCB7DF-9C71-4253-9091-69D99D9C11EE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4E6A6E-2824-47D0-B9C5-C9111D3FB5E5}" type="pres">
      <dgm:prSet presAssocID="{67FCB7DF-9C71-4253-9091-69D99D9C11EE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45C4D-FB2B-493D-909F-B16D58389336}" type="pres">
      <dgm:prSet presAssocID="{DCDAED3F-70C4-4653-8C03-E6F04560D1BE}" presName="sp" presStyleCnt="0"/>
      <dgm:spPr/>
    </dgm:pt>
    <dgm:pt modelId="{A6DE1E83-2973-4DA7-884B-0B608E4991E2}" type="pres">
      <dgm:prSet presAssocID="{C603B104-0A04-4E93-A2C4-0DC8F247257A}" presName="composite" presStyleCnt="0"/>
      <dgm:spPr/>
    </dgm:pt>
    <dgm:pt modelId="{BF99A486-6D31-459A-AB8D-4B74EF2FB3A5}" type="pres">
      <dgm:prSet presAssocID="{C603B104-0A04-4E93-A2C4-0DC8F247257A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4D6311-408C-4E04-9479-40BB12139FCA}" type="pres">
      <dgm:prSet presAssocID="{C603B104-0A04-4E93-A2C4-0DC8F247257A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12C5B5-BAFF-4B57-AA04-C047F05C3D5D}" type="pres">
      <dgm:prSet presAssocID="{EB4E13A9-750F-46EF-9EA8-748885C9106B}" presName="sp" presStyleCnt="0"/>
      <dgm:spPr/>
    </dgm:pt>
    <dgm:pt modelId="{20FE7C06-A453-4062-B3F6-CC4E564D3CCF}" type="pres">
      <dgm:prSet presAssocID="{A666537E-8E50-4FB6-B3B1-BBC2BCAA0A12}" presName="composite" presStyleCnt="0"/>
      <dgm:spPr/>
    </dgm:pt>
    <dgm:pt modelId="{DA541F10-B460-4632-91E6-C8F34395E27F}" type="pres">
      <dgm:prSet presAssocID="{A666537E-8E50-4FB6-B3B1-BBC2BCAA0A12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FE8207-7060-4570-B1BD-14D22D220383}" type="pres">
      <dgm:prSet presAssocID="{A666537E-8E50-4FB6-B3B1-BBC2BCAA0A12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AD6B91-C2A3-4DC4-8868-02F1633E59F4}" type="pres">
      <dgm:prSet presAssocID="{EAB4BBD5-4794-41FF-8F22-1C358F635A82}" presName="sp" presStyleCnt="0"/>
      <dgm:spPr/>
    </dgm:pt>
    <dgm:pt modelId="{089A65B5-3070-49B4-9727-3A60A30D0BA6}" type="pres">
      <dgm:prSet presAssocID="{D1A89A79-B7F3-4DB6-B447-3DC38D5F23B5}" presName="composite" presStyleCnt="0"/>
      <dgm:spPr/>
    </dgm:pt>
    <dgm:pt modelId="{9E657DA2-FFE7-4B3C-B358-F150A3939837}" type="pres">
      <dgm:prSet presAssocID="{D1A89A79-B7F3-4DB6-B447-3DC38D5F23B5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E9B6A-FED2-4089-89B6-15429632B7E7}" type="pres">
      <dgm:prSet presAssocID="{D1A89A79-B7F3-4DB6-B447-3DC38D5F23B5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446C5C-1465-4379-8D72-D7BF64CF2667}" type="presOf" srcId="{C603B104-0A04-4E93-A2C4-0DC8F247257A}" destId="{BF99A486-6D31-459A-AB8D-4B74EF2FB3A5}" srcOrd="0" destOrd="0" presId="urn:microsoft.com/office/officeart/2005/8/layout/chevron2"/>
    <dgm:cxn modelId="{AF7E6763-2F74-4209-A4E5-00C25AEC95CE}" type="presOf" srcId="{A666537E-8E50-4FB6-B3B1-BBC2BCAA0A12}" destId="{DA541F10-B460-4632-91E6-C8F34395E27F}" srcOrd="0" destOrd="0" presId="urn:microsoft.com/office/officeart/2005/8/layout/chevron2"/>
    <dgm:cxn modelId="{7C6964C4-DB25-4DF7-870A-5FE671342206}" srcId="{4CEBC94A-3272-4FF1-9F8B-17DDB09CD4AC}" destId="{2CE6AF65-A0DB-4A8F-888C-178717687735}" srcOrd="0" destOrd="0" parTransId="{B22E5A38-BEFC-4224-80D5-DB4612D8C564}" sibTransId="{0ADA4F3C-0485-4B9E-8010-ADF53397F3BD}"/>
    <dgm:cxn modelId="{45D18BBF-FE8D-4DC3-B0D3-C13ADA5A994A}" type="presOf" srcId="{2CE6AF65-A0DB-4A8F-888C-178717687735}" destId="{B3BC89E3-79E7-47DE-85FE-EDB24BE23AED}" srcOrd="0" destOrd="0" presId="urn:microsoft.com/office/officeart/2005/8/layout/chevron2"/>
    <dgm:cxn modelId="{D8D65551-373B-4EC0-A602-6834A5590A90}" srcId="{02738791-2EB3-4787-99A2-C67F41AC08C6}" destId="{67FCB7DF-9C71-4253-9091-69D99D9C11EE}" srcOrd="3" destOrd="0" parTransId="{8A58F601-C5A2-45D2-A678-B30895F115A5}" sibTransId="{DCDAED3F-70C4-4653-8C03-E6F04560D1BE}"/>
    <dgm:cxn modelId="{7CF37A31-C40B-4B3D-8B89-3B0AB645D30D}" type="presOf" srcId="{D1A89A79-B7F3-4DB6-B447-3DC38D5F23B5}" destId="{9E657DA2-FFE7-4B3C-B358-F150A3939837}" srcOrd="0" destOrd="0" presId="urn:microsoft.com/office/officeart/2005/8/layout/chevron2"/>
    <dgm:cxn modelId="{F0F03399-65F0-427E-8780-54D100DFB92A}" srcId="{5C0B127E-633E-4E22-9A42-592C1D36C304}" destId="{BEE3B41C-6B05-498B-A5BA-293E808DD221}" srcOrd="0" destOrd="0" parTransId="{6BC48B3E-6638-4B20-B599-2B3CEA763E52}" sibTransId="{FAB8453C-708C-4C5C-8BBF-5505040FF363}"/>
    <dgm:cxn modelId="{DC0833EC-DA9F-4259-80D9-89B57D684CD4}" type="presOf" srcId="{BEE3B41C-6B05-498B-A5BA-293E808DD221}" destId="{83F4DA9D-3C32-41D4-937F-D6B49977B1E9}" srcOrd="0" destOrd="0" presId="urn:microsoft.com/office/officeart/2005/8/layout/chevron2"/>
    <dgm:cxn modelId="{64DA7EDA-F330-4E80-BE7E-3A5868D31B9E}" srcId="{02738791-2EB3-4787-99A2-C67F41AC08C6}" destId="{7D030FA2-BC58-432D-BDF9-497FDA252B07}" srcOrd="2" destOrd="0" parTransId="{E9A9FECF-D61C-484F-B65E-755CF2403E0D}" sibTransId="{64C983DA-52FA-4282-B827-B5412955A9EC}"/>
    <dgm:cxn modelId="{86FF99F1-E62D-411F-8DCF-C8DBD19093D9}" type="presOf" srcId="{F7639097-BACE-4149-A771-B3EA69C7D44D}" destId="{1DFE8207-7060-4570-B1BD-14D22D220383}" srcOrd="0" destOrd="0" presId="urn:microsoft.com/office/officeart/2005/8/layout/chevron2"/>
    <dgm:cxn modelId="{1A3C39D6-6DFB-4C08-865D-9390E9D89957}" type="presOf" srcId="{5C0B127E-633E-4E22-9A42-592C1D36C304}" destId="{BF7B169D-5B67-4BF0-B85D-FB9635A1128D}" srcOrd="0" destOrd="0" presId="urn:microsoft.com/office/officeart/2005/8/layout/chevron2"/>
    <dgm:cxn modelId="{234B3185-6BC1-4D68-A5C8-D81240B97251}" srcId="{02738791-2EB3-4787-99A2-C67F41AC08C6}" destId="{A666537E-8E50-4FB6-B3B1-BBC2BCAA0A12}" srcOrd="5" destOrd="0" parTransId="{AB9E8A3B-28BC-4C3F-A123-68AE65DA576D}" sibTransId="{EAB4BBD5-4794-41FF-8F22-1C358F635A82}"/>
    <dgm:cxn modelId="{ED42B296-1E88-402D-94F8-865274BF1A1D}" type="presOf" srcId="{02738791-2EB3-4787-99A2-C67F41AC08C6}" destId="{F75780E5-35B5-455C-BF86-68F0E5758268}" srcOrd="0" destOrd="0" presId="urn:microsoft.com/office/officeart/2005/8/layout/chevron2"/>
    <dgm:cxn modelId="{C5E4E73E-47FA-4622-92A6-1E921267DEC1}" type="presOf" srcId="{7D030FA2-BC58-432D-BDF9-497FDA252B07}" destId="{BAEEA654-A3AE-4E65-967B-5D110E3E19AB}" srcOrd="0" destOrd="0" presId="urn:microsoft.com/office/officeart/2005/8/layout/chevron2"/>
    <dgm:cxn modelId="{F9B45307-0F3A-439B-9B13-492E7A564515}" srcId="{A666537E-8E50-4FB6-B3B1-BBC2BCAA0A12}" destId="{F7639097-BACE-4149-A771-B3EA69C7D44D}" srcOrd="0" destOrd="0" parTransId="{4FE93DD8-3A05-4BA6-A04D-A2F1ABBE5C74}" sibTransId="{541611AD-35AE-42A7-9E31-EF6B8A84685A}"/>
    <dgm:cxn modelId="{4A520F64-13C2-4D8E-8AA2-9B2DFFD0C018}" srcId="{67FCB7DF-9C71-4253-9091-69D99D9C11EE}" destId="{2BC46374-4269-4FDD-A8EE-D64338982C9C}" srcOrd="0" destOrd="0" parTransId="{046B5E04-04B4-4E63-9F3A-1961F6200B73}" sibTransId="{8DD463A3-204A-42B2-9235-02ACC2C2414E}"/>
    <dgm:cxn modelId="{50A1F4B0-6C43-4B6D-9C3E-9D3B02C86ADD}" type="presOf" srcId="{4CEBC94A-3272-4FF1-9F8B-17DDB09CD4AC}" destId="{B90FE8B9-FD88-4FF8-8AAF-44998017B07D}" srcOrd="0" destOrd="0" presId="urn:microsoft.com/office/officeart/2005/8/layout/chevron2"/>
    <dgm:cxn modelId="{38328AD4-CBC7-4B17-9450-D6DFF0095F69}" srcId="{D1A89A79-B7F3-4DB6-B447-3DC38D5F23B5}" destId="{FCA0F8FF-7B7F-448F-9B45-57A187510012}" srcOrd="0" destOrd="0" parTransId="{4138B5F9-8520-46D3-A114-4FDB7B6446D1}" sibTransId="{D19AAF86-DD53-4518-823B-9F9CC82AA3E9}"/>
    <dgm:cxn modelId="{63F081F8-31DC-43C1-9C38-106DDDB7D503}" type="presOf" srcId="{2BC46374-4269-4FDD-A8EE-D64338982C9C}" destId="{F94E6A6E-2824-47D0-B9C5-C9111D3FB5E5}" srcOrd="0" destOrd="0" presId="urn:microsoft.com/office/officeart/2005/8/layout/chevron2"/>
    <dgm:cxn modelId="{0163A76D-29BC-4D07-8746-7CA264272C48}" type="presOf" srcId="{67FCB7DF-9C71-4253-9091-69D99D9C11EE}" destId="{6A47E1A7-6A78-441D-8328-3B5A8524001A}" srcOrd="0" destOrd="0" presId="urn:microsoft.com/office/officeart/2005/8/layout/chevron2"/>
    <dgm:cxn modelId="{0A84922B-A5B1-4336-88D9-DC4AEBCC605E}" type="presOf" srcId="{FCA0F8FF-7B7F-448F-9B45-57A187510012}" destId="{25FE9B6A-FED2-4089-89B6-15429632B7E7}" srcOrd="0" destOrd="0" presId="urn:microsoft.com/office/officeart/2005/8/layout/chevron2"/>
    <dgm:cxn modelId="{F27B3301-5BCA-4ED5-9B05-F41BF39853A2}" srcId="{02738791-2EB3-4787-99A2-C67F41AC08C6}" destId="{4CEBC94A-3272-4FF1-9F8B-17DDB09CD4AC}" srcOrd="1" destOrd="0" parTransId="{66D37F71-799F-4DB1-9497-E028868BD699}" sibTransId="{10F289A2-1D6A-4939-9A48-FF88625666A6}"/>
    <dgm:cxn modelId="{C4FE87E9-58ED-4BB4-B59C-0B171428A9CC}" type="presOf" srcId="{3250BEF1-6761-4E24-8E4A-DE3192C5AAD2}" destId="{1AB286E9-81DD-499D-AF16-57B82751F605}" srcOrd="0" destOrd="0" presId="urn:microsoft.com/office/officeart/2005/8/layout/chevron2"/>
    <dgm:cxn modelId="{047B3D69-7827-4842-8AE3-377494F8554E}" srcId="{02738791-2EB3-4787-99A2-C67F41AC08C6}" destId="{5C0B127E-633E-4E22-9A42-592C1D36C304}" srcOrd="0" destOrd="0" parTransId="{9EBA8FD9-2167-4147-8AD4-C065A344ECF5}" sibTransId="{5AA46112-96D8-4454-B0D1-C52B9DF72A70}"/>
    <dgm:cxn modelId="{1F4F3B6B-BB1C-41AC-B647-05D8B4B0FE20}" srcId="{02738791-2EB3-4787-99A2-C67F41AC08C6}" destId="{D1A89A79-B7F3-4DB6-B447-3DC38D5F23B5}" srcOrd="6" destOrd="0" parTransId="{3F51C8E1-C4F1-4EC9-B903-F2EF4DD2E476}" sibTransId="{6E4D003B-0748-4374-871D-CCF5AC4BEB99}"/>
    <dgm:cxn modelId="{A7AAD74F-F65E-4399-A99C-07B15F91CCA8}" srcId="{C603B104-0A04-4E93-A2C4-0DC8F247257A}" destId="{E40F3629-E51A-4E28-9302-11C2C81501E8}" srcOrd="0" destOrd="0" parTransId="{F2E2A9D1-626E-426E-9EA8-BA490790EAB3}" sibTransId="{A02547F4-1205-41A5-9D57-E3CBEA561692}"/>
    <dgm:cxn modelId="{55C235E5-9EAF-4335-B78B-7A6BD42ECFA5}" type="presOf" srcId="{E40F3629-E51A-4E28-9302-11C2C81501E8}" destId="{5C4D6311-408C-4E04-9479-40BB12139FCA}" srcOrd="0" destOrd="0" presId="urn:microsoft.com/office/officeart/2005/8/layout/chevron2"/>
    <dgm:cxn modelId="{2B62BCCA-C52C-4344-984A-424F37D1807C}" srcId="{7D030FA2-BC58-432D-BDF9-497FDA252B07}" destId="{3250BEF1-6761-4E24-8E4A-DE3192C5AAD2}" srcOrd="0" destOrd="0" parTransId="{278A0950-0561-4356-9517-9BB511FFC8B4}" sibTransId="{F493BFD0-CE9C-423B-BFB5-F741A86069EB}"/>
    <dgm:cxn modelId="{D1AC92FC-33A2-4711-A896-370F5D319F85}" srcId="{02738791-2EB3-4787-99A2-C67F41AC08C6}" destId="{C603B104-0A04-4E93-A2C4-0DC8F247257A}" srcOrd="4" destOrd="0" parTransId="{C4BACA06-2A2B-4507-BE7A-21C9847AB63F}" sibTransId="{EB4E13A9-750F-46EF-9EA8-748885C9106B}"/>
    <dgm:cxn modelId="{8931929E-0EF3-4C9D-8CD4-96097FE09219}" type="presParOf" srcId="{F75780E5-35B5-455C-BF86-68F0E5758268}" destId="{9E5C22B7-75F3-41B3-939A-DEEEF18642F5}" srcOrd="0" destOrd="0" presId="urn:microsoft.com/office/officeart/2005/8/layout/chevron2"/>
    <dgm:cxn modelId="{6F98F3A2-CFF4-4AC9-9D38-48DA5D9883A9}" type="presParOf" srcId="{9E5C22B7-75F3-41B3-939A-DEEEF18642F5}" destId="{BF7B169D-5B67-4BF0-B85D-FB9635A1128D}" srcOrd="0" destOrd="0" presId="urn:microsoft.com/office/officeart/2005/8/layout/chevron2"/>
    <dgm:cxn modelId="{DEAEA0A5-EF98-43B2-B0F4-658AD9DAAB4F}" type="presParOf" srcId="{9E5C22B7-75F3-41B3-939A-DEEEF18642F5}" destId="{83F4DA9D-3C32-41D4-937F-D6B49977B1E9}" srcOrd="1" destOrd="0" presId="urn:microsoft.com/office/officeart/2005/8/layout/chevron2"/>
    <dgm:cxn modelId="{CF367A57-3545-4EA7-AD06-069F0E67E26A}" type="presParOf" srcId="{F75780E5-35B5-455C-BF86-68F0E5758268}" destId="{88D156D9-8E4C-42E9-9B13-B69E51C9FCE4}" srcOrd="1" destOrd="0" presId="urn:microsoft.com/office/officeart/2005/8/layout/chevron2"/>
    <dgm:cxn modelId="{D045F860-0D29-4B55-84F2-F8FBE3FBE170}" type="presParOf" srcId="{F75780E5-35B5-455C-BF86-68F0E5758268}" destId="{CBCD2EC8-4A8C-476E-973C-B338AB03F4D6}" srcOrd="2" destOrd="0" presId="urn:microsoft.com/office/officeart/2005/8/layout/chevron2"/>
    <dgm:cxn modelId="{AE110B67-67A2-49B6-9E86-521A429247D6}" type="presParOf" srcId="{CBCD2EC8-4A8C-476E-973C-B338AB03F4D6}" destId="{B90FE8B9-FD88-4FF8-8AAF-44998017B07D}" srcOrd="0" destOrd="0" presId="urn:microsoft.com/office/officeart/2005/8/layout/chevron2"/>
    <dgm:cxn modelId="{5782DE69-E500-4A16-AB09-4079C8DDBB5C}" type="presParOf" srcId="{CBCD2EC8-4A8C-476E-973C-B338AB03F4D6}" destId="{B3BC89E3-79E7-47DE-85FE-EDB24BE23AED}" srcOrd="1" destOrd="0" presId="urn:microsoft.com/office/officeart/2005/8/layout/chevron2"/>
    <dgm:cxn modelId="{CC4C037D-84C0-4FFB-BCF9-2199D63B62FC}" type="presParOf" srcId="{F75780E5-35B5-455C-BF86-68F0E5758268}" destId="{8AA1DF46-C081-4779-8D24-B418AA599DDC}" srcOrd="3" destOrd="0" presId="urn:microsoft.com/office/officeart/2005/8/layout/chevron2"/>
    <dgm:cxn modelId="{8475539F-609B-43E3-B5A8-0FFF20D796B5}" type="presParOf" srcId="{F75780E5-35B5-455C-BF86-68F0E5758268}" destId="{2A7275D2-A3D9-4BB9-BF5D-DCB18CDC586B}" srcOrd="4" destOrd="0" presId="urn:microsoft.com/office/officeart/2005/8/layout/chevron2"/>
    <dgm:cxn modelId="{ECD87215-A9D3-497E-8CF6-9A82163F33BC}" type="presParOf" srcId="{2A7275D2-A3D9-4BB9-BF5D-DCB18CDC586B}" destId="{BAEEA654-A3AE-4E65-967B-5D110E3E19AB}" srcOrd="0" destOrd="0" presId="urn:microsoft.com/office/officeart/2005/8/layout/chevron2"/>
    <dgm:cxn modelId="{6FED0309-1AE5-4C12-8DB3-6D2EC725E8C0}" type="presParOf" srcId="{2A7275D2-A3D9-4BB9-BF5D-DCB18CDC586B}" destId="{1AB286E9-81DD-499D-AF16-57B82751F605}" srcOrd="1" destOrd="0" presId="urn:microsoft.com/office/officeart/2005/8/layout/chevron2"/>
    <dgm:cxn modelId="{A144C923-75EA-49AB-9F9E-38A0E1E16F87}" type="presParOf" srcId="{F75780E5-35B5-455C-BF86-68F0E5758268}" destId="{04078C89-81AF-4643-8F3B-4DECE1EF3F2D}" srcOrd="5" destOrd="0" presId="urn:microsoft.com/office/officeart/2005/8/layout/chevron2"/>
    <dgm:cxn modelId="{9AF93A51-6E02-4C31-8D4A-B5EFC9DA79F7}" type="presParOf" srcId="{F75780E5-35B5-455C-BF86-68F0E5758268}" destId="{93EE2392-DB91-4609-9019-6235104B4087}" srcOrd="6" destOrd="0" presId="urn:microsoft.com/office/officeart/2005/8/layout/chevron2"/>
    <dgm:cxn modelId="{A33A5C8B-ADD6-4252-A9D9-D0AF2C739D89}" type="presParOf" srcId="{93EE2392-DB91-4609-9019-6235104B4087}" destId="{6A47E1A7-6A78-441D-8328-3B5A8524001A}" srcOrd="0" destOrd="0" presId="urn:microsoft.com/office/officeart/2005/8/layout/chevron2"/>
    <dgm:cxn modelId="{01489887-A807-4BD7-BFB0-9313F42718C7}" type="presParOf" srcId="{93EE2392-DB91-4609-9019-6235104B4087}" destId="{F94E6A6E-2824-47D0-B9C5-C9111D3FB5E5}" srcOrd="1" destOrd="0" presId="urn:microsoft.com/office/officeart/2005/8/layout/chevron2"/>
    <dgm:cxn modelId="{77FB6830-1B89-44E9-B44D-51240B9A4F21}" type="presParOf" srcId="{F75780E5-35B5-455C-BF86-68F0E5758268}" destId="{90E45C4D-FB2B-493D-909F-B16D58389336}" srcOrd="7" destOrd="0" presId="urn:microsoft.com/office/officeart/2005/8/layout/chevron2"/>
    <dgm:cxn modelId="{EE29A5F0-7C81-4611-8F4A-02C65CF48F68}" type="presParOf" srcId="{F75780E5-35B5-455C-BF86-68F0E5758268}" destId="{A6DE1E83-2973-4DA7-884B-0B608E4991E2}" srcOrd="8" destOrd="0" presId="urn:microsoft.com/office/officeart/2005/8/layout/chevron2"/>
    <dgm:cxn modelId="{84728C0B-87BC-485C-BB72-3CE20345BA45}" type="presParOf" srcId="{A6DE1E83-2973-4DA7-884B-0B608E4991E2}" destId="{BF99A486-6D31-459A-AB8D-4B74EF2FB3A5}" srcOrd="0" destOrd="0" presId="urn:microsoft.com/office/officeart/2005/8/layout/chevron2"/>
    <dgm:cxn modelId="{3432D6FE-5140-4693-AAC4-459C8100BD63}" type="presParOf" srcId="{A6DE1E83-2973-4DA7-884B-0B608E4991E2}" destId="{5C4D6311-408C-4E04-9479-40BB12139FCA}" srcOrd="1" destOrd="0" presId="urn:microsoft.com/office/officeart/2005/8/layout/chevron2"/>
    <dgm:cxn modelId="{D581D483-CE2D-4624-BE2F-38D44A643E43}" type="presParOf" srcId="{F75780E5-35B5-455C-BF86-68F0E5758268}" destId="{5712C5B5-BAFF-4B57-AA04-C047F05C3D5D}" srcOrd="9" destOrd="0" presId="urn:microsoft.com/office/officeart/2005/8/layout/chevron2"/>
    <dgm:cxn modelId="{A940F36F-5E01-4870-96AB-CED39F7AFE00}" type="presParOf" srcId="{F75780E5-35B5-455C-BF86-68F0E5758268}" destId="{20FE7C06-A453-4062-B3F6-CC4E564D3CCF}" srcOrd="10" destOrd="0" presId="urn:microsoft.com/office/officeart/2005/8/layout/chevron2"/>
    <dgm:cxn modelId="{29267704-0AE8-4564-8C49-76ACF0AB4E23}" type="presParOf" srcId="{20FE7C06-A453-4062-B3F6-CC4E564D3CCF}" destId="{DA541F10-B460-4632-91E6-C8F34395E27F}" srcOrd="0" destOrd="0" presId="urn:microsoft.com/office/officeart/2005/8/layout/chevron2"/>
    <dgm:cxn modelId="{57A04195-6CA5-459A-8BBE-C9BF8693C90F}" type="presParOf" srcId="{20FE7C06-A453-4062-B3F6-CC4E564D3CCF}" destId="{1DFE8207-7060-4570-B1BD-14D22D220383}" srcOrd="1" destOrd="0" presId="urn:microsoft.com/office/officeart/2005/8/layout/chevron2"/>
    <dgm:cxn modelId="{05EA5B17-43F4-49AC-B875-C6C0C8FEC4DF}" type="presParOf" srcId="{F75780E5-35B5-455C-BF86-68F0E5758268}" destId="{EEAD6B91-C2A3-4DC4-8868-02F1633E59F4}" srcOrd="11" destOrd="0" presId="urn:microsoft.com/office/officeart/2005/8/layout/chevron2"/>
    <dgm:cxn modelId="{86324927-CB72-4C68-96F4-DE96A6CFB301}" type="presParOf" srcId="{F75780E5-35B5-455C-BF86-68F0E5758268}" destId="{089A65B5-3070-49B4-9727-3A60A30D0BA6}" srcOrd="12" destOrd="0" presId="urn:microsoft.com/office/officeart/2005/8/layout/chevron2"/>
    <dgm:cxn modelId="{996503F4-158B-4AE0-BB79-9E6A788D4AC3}" type="presParOf" srcId="{089A65B5-3070-49B4-9727-3A60A30D0BA6}" destId="{9E657DA2-FFE7-4B3C-B358-F150A3939837}" srcOrd="0" destOrd="0" presId="urn:microsoft.com/office/officeart/2005/8/layout/chevron2"/>
    <dgm:cxn modelId="{7E6FCCEB-37F2-4BE9-8224-DF1AA4BDAA4A}" type="presParOf" srcId="{089A65B5-3070-49B4-9727-3A60A30D0BA6}" destId="{25FE9B6A-FED2-4089-89B6-15429632B7E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6A88922-8877-4FE1-9311-FA43C5050B14}" type="doc">
      <dgm:prSet loTypeId="urn:microsoft.com/office/officeart/2005/8/layout/vList3#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D5D255-7F1C-4B9D-891A-6BBB3190BFF0}">
      <dgm:prSet phldrT="[Текст]" custT="1"/>
      <dgm:spPr/>
      <dgm:t>
        <a:bodyPr/>
        <a:lstStyle/>
        <a:p>
          <a:pPr algn="ctr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 домов культуры, 15 учреждений библиотечной системы, </a:t>
          </a:r>
        </a:p>
        <a:p>
          <a:pPr algn="ctr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учреждения дополнительного образования, 3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кинотеатр, парк культуры и отдыха</a:t>
          </a:r>
        </a:p>
      </dgm:t>
    </dgm:pt>
    <dgm:pt modelId="{1266905F-E91A-4399-A16C-3343C479918F}" type="parTrans" cxnId="{158172E5-C53A-4E7A-8E13-31991090181F}">
      <dgm:prSet/>
      <dgm:spPr/>
      <dgm:t>
        <a:bodyPr/>
        <a:lstStyle/>
        <a:p>
          <a:endParaRPr lang="ru-RU" sz="2800"/>
        </a:p>
      </dgm:t>
    </dgm:pt>
    <dgm:pt modelId="{F5C4F37C-AEBC-4683-B559-80F1DA1AAE5F}" type="sibTrans" cxnId="{158172E5-C53A-4E7A-8E13-31991090181F}">
      <dgm:prSet/>
      <dgm:spPr/>
      <dgm:t>
        <a:bodyPr/>
        <a:lstStyle/>
        <a:p>
          <a:endParaRPr lang="ru-RU" sz="2800"/>
        </a:p>
      </dgm:t>
    </dgm:pt>
    <dgm:pt modelId="{490B6D53-9C75-447E-8816-5694E17563B4}">
      <dgm:prSet phldrT="[Текст]" custT="1"/>
      <dgm:spPr/>
      <dgm:t>
        <a:bodyPr/>
        <a:lstStyle/>
        <a:p>
          <a:pPr algn="ctr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Проведено 6987 мероприятий, подготовленных работниками культуры. </a:t>
          </a:r>
        </a:p>
      </dgm:t>
    </dgm:pt>
    <dgm:pt modelId="{3978E8CC-31FA-43BB-9046-91D70EFF0380}" type="parTrans" cxnId="{E92CDAAF-B5F8-4554-8D0F-2F3813F0A564}">
      <dgm:prSet/>
      <dgm:spPr/>
      <dgm:t>
        <a:bodyPr/>
        <a:lstStyle/>
        <a:p>
          <a:endParaRPr lang="ru-RU" sz="2800"/>
        </a:p>
      </dgm:t>
    </dgm:pt>
    <dgm:pt modelId="{1F4D54D5-7665-455C-8349-8FFEF625932B}" type="sibTrans" cxnId="{E92CDAAF-B5F8-4554-8D0F-2F3813F0A564}">
      <dgm:prSet/>
      <dgm:spPr/>
      <dgm:t>
        <a:bodyPr/>
        <a:lstStyle/>
        <a:p>
          <a:endParaRPr lang="ru-RU" sz="2800"/>
        </a:p>
      </dgm:t>
    </dgm:pt>
    <dgm:pt modelId="{1A90F349-F1EB-4F55-8A7D-846B72E13F11}">
      <dgm:prSet phldrT="[Текст]" custT="1"/>
      <dgm:spPr/>
      <dgm:t>
        <a:bodyPr/>
        <a:lstStyle/>
        <a:p>
          <a:pPr algn="ctr"/>
          <a:r>
            <a:rPr lang="ru-RU" sz="2800" dirty="0" smtClean="0"/>
            <a:t>117 учащихся школ искусств   приняли участие в 40 творческих конкурсах международного, всероссийского и областного значения. 94 из них стали лауреатами и дипломантами.</a:t>
          </a:r>
          <a:endParaRPr lang="ru-RU" sz="2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3CB281-29C1-4289-921B-90A64968D795}" type="parTrans" cxnId="{8761745D-0974-485A-8F77-9107BCBE3B27}">
      <dgm:prSet/>
      <dgm:spPr/>
      <dgm:t>
        <a:bodyPr/>
        <a:lstStyle/>
        <a:p>
          <a:endParaRPr lang="ru-RU"/>
        </a:p>
      </dgm:t>
    </dgm:pt>
    <dgm:pt modelId="{21839EC8-67A8-4F22-9B62-3456F1DD12E0}" type="sibTrans" cxnId="{8761745D-0974-485A-8F77-9107BCBE3B27}">
      <dgm:prSet/>
      <dgm:spPr/>
      <dgm:t>
        <a:bodyPr/>
        <a:lstStyle/>
        <a:p>
          <a:endParaRPr lang="ru-RU"/>
        </a:p>
      </dgm:t>
    </dgm:pt>
    <dgm:pt modelId="{428A82DC-EAB2-4F94-B341-78AAB1D24D66}" type="pres">
      <dgm:prSet presAssocID="{66A88922-8877-4FE1-9311-FA43C5050B1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DA4D5-7730-4DFA-9315-90D0C8DB8CCB}" type="pres">
      <dgm:prSet presAssocID="{70D5D255-7F1C-4B9D-891A-6BBB3190BFF0}" presName="composite" presStyleCnt="0"/>
      <dgm:spPr/>
      <dgm:t>
        <a:bodyPr/>
        <a:lstStyle/>
        <a:p>
          <a:endParaRPr lang="ru-RU"/>
        </a:p>
      </dgm:t>
    </dgm:pt>
    <dgm:pt modelId="{E1C607C3-56A6-40DC-BA0C-09754A8FDDB8}" type="pres">
      <dgm:prSet presAssocID="{70D5D255-7F1C-4B9D-891A-6BBB3190BFF0}" presName="imgShp" presStyleLbl="fgImgPlace1" presStyleIdx="0" presStyleCnt="3" custLinFactNeighborX="-2713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0047F1E-5832-48C2-A02D-20A8767DEBCB}" type="pres">
      <dgm:prSet presAssocID="{70D5D255-7F1C-4B9D-891A-6BBB3190BFF0}" presName="txShp" presStyleLbl="node1" presStyleIdx="0" presStyleCnt="3" custScaleX="110462" custLinFactNeighborX="317" custLinFactNeighborY="2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57BEA4-927C-4FAE-A198-3472F275E97D}" type="pres">
      <dgm:prSet presAssocID="{F5C4F37C-AEBC-4683-B559-80F1DA1AAE5F}" presName="spacing" presStyleCnt="0"/>
      <dgm:spPr/>
      <dgm:t>
        <a:bodyPr/>
        <a:lstStyle/>
        <a:p>
          <a:endParaRPr lang="ru-RU"/>
        </a:p>
      </dgm:t>
    </dgm:pt>
    <dgm:pt modelId="{5D44994E-B1C1-4F8C-8ACA-011CE60F3D37}" type="pres">
      <dgm:prSet presAssocID="{490B6D53-9C75-447E-8816-5694E17563B4}" presName="composite" presStyleCnt="0"/>
      <dgm:spPr/>
      <dgm:t>
        <a:bodyPr/>
        <a:lstStyle/>
        <a:p>
          <a:endParaRPr lang="ru-RU"/>
        </a:p>
      </dgm:t>
    </dgm:pt>
    <dgm:pt modelId="{A688C824-7F0A-463E-A484-F2F8B7D4D9CE}" type="pres">
      <dgm:prSet presAssocID="{490B6D53-9C75-447E-8816-5694E17563B4}" presName="imgShp" presStyleLbl="fgImgPlace1" presStyleIdx="1" presStyleCnt="3" custLinFactNeighborX="-26413" custLinFactNeighborY="-129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  <dgm:t>
        <a:bodyPr/>
        <a:lstStyle/>
        <a:p>
          <a:endParaRPr lang="ru-RU"/>
        </a:p>
      </dgm:t>
    </dgm:pt>
    <dgm:pt modelId="{E1E82EE0-93AB-4DD4-8A48-559E80145496}" type="pres">
      <dgm:prSet presAssocID="{490B6D53-9C75-447E-8816-5694E17563B4}" presName="txShp" presStyleLbl="node1" presStyleIdx="1" presStyleCnt="3" custScaleX="111452" custLinFactNeighborX="7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6FBBF2-BD83-43C1-AA59-056CCA1F3CF4}" type="pres">
      <dgm:prSet presAssocID="{1F4D54D5-7665-455C-8349-8FFEF625932B}" presName="spacing" presStyleCnt="0"/>
      <dgm:spPr/>
      <dgm:t>
        <a:bodyPr/>
        <a:lstStyle/>
        <a:p>
          <a:endParaRPr lang="ru-RU"/>
        </a:p>
      </dgm:t>
    </dgm:pt>
    <dgm:pt modelId="{C70794F8-EB17-4E52-AF88-C329084DD764}" type="pres">
      <dgm:prSet presAssocID="{1A90F349-F1EB-4F55-8A7D-846B72E13F11}" presName="composite" presStyleCnt="0"/>
      <dgm:spPr/>
      <dgm:t>
        <a:bodyPr/>
        <a:lstStyle/>
        <a:p>
          <a:endParaRPr lang="ru-RU"/>
        </a:p>
      </dgm:t>
    </dgm:pt>
    <dgm:pt modelId="{F08F6AA1-420E-458A-AE13-DC38741A2298}" type="pres">
      <dgm:prSet presAssocID="{1A90F349-F1EB-4F55-8A7D-846B72E13F11}" presName="imgShp" presStyleLbl="fgImgPlace1" presStyleIdx="2" presStyleCnt="3" custLinFactNeighborX="-25156" custLinFactNeighborY="-406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868924-0251-47D0-BC0D-6B0AD4835C39}" type="pres">
      <dgm:prSet presAssocID="{1A90F349-F1EB-4F55-8A7D-846B72E13F11}" presName="txShp" presStyleLbl="node1" presStyleIdx="2" presStyleCnt="3" custScaleX="111700" custLinFactNeighborX="632" custLinFactNeighborY="-1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2CDAAF-B5F8-4554-8D0F-2F3813F0A564}" srcId="{66A88922-8877-4FE1-9311-FA43C5050B14}" destId="{490B6D53-9C75-447E-8816-5694E17563B4}" srcOrd="1" destOrd="0" parTransId="{3978E8CC-31FA-43BB-9046-91D70EFF0380}" sibTransId="{1F4D54D5-7665-455C-8349-8FFEF625932B}"/>
    <dgm:cxn modelId="{253CB0B7-EE83-470D-BD6C-692854C75E46}" type="presOf" srcId="{490B6D53-9C75-447E-8816-5694E17563B4}" destId="{E1E82EE0-93AB-4DD4-8A48-559E80145496}" srcOrd="0" destOrd="0" presId="urn:microsoft.com/office/officeart/2005/8/layout/vList3#1"/>
    <dgm:cxn modelId="{2C133AFB-F58E-4260-84C9-BA65996358FB}" type="presOf" srcId="{70D5D255-7F1C-4B9D-891A-6BBB3190BFF0}" destId="{60047F1E-5832-48C2-A02D-20A8767DEBCB}" srcOrd="0" destOrd="0" presId="urn:microsoft.com/office/officeart/2005/8/layout/vList3#1"/>
    <dgm:cxn modelId="{A3200E78-2CCA-442B-A3D2-EA83CEE89A17}" type="presOf" srcId="{1A90F349-F1EB-4F55-8A7D-846B72E13F11}" destId="{9C868924-0251-47D0-BC0D-6B0AD4835C39}" srcOrd="0" destOrd="0" presId="urn:microsoft.com/office/officeart/2005/8/layout/vList3#1"/>
    <dgm:cxn modelId="{8F346A69-D010-4B95-88A2-532E506D15B3}" type="presOf" srcId="{66A88922-8877-4FE1-9311-FA43C5050B14}" destId="{428A82DC-EAB2-4F94-B341-78AAB1D24D66}" srcOrd="0" destOrd="0" presId="urn:microsoft.com/office/officeart/2005/8/layout/vList3#1"/>
    <dgm:cxn modelId="{8761745D-0974-485A-8F77-9107BCBE3B27}" srcId="{66A88922-8877-4FE1-9311-FA43C5050B14}" destId="{1A90F349-F1EB-4F55-8A7D-846B72E13F11}" srcOrd="2" destOrd="0" parTransId="{163CB281-29C1-4289-921B-90A64968D795}" sibTransId="{21839EC8-67A8-4F22-9B62-3456F1DD12E0}"/>
    <dgm:cxn modelId="{158172E5-C53A-4E7A-8E13-31991090181F}" srcId="{66A88922-8877-4FE1-9311-FA43C5050B14}" destId="{70D5D255-7F1C-4B9D-891A-6BBB3190BFF0}" srcOrd="0" destOrd="0" parTransId="{1266905F-E91A-4399-A16C-3343C479918F}" sibTransId="{F5C4F37C-AEBC-4683-B559-80F1DA1AAE5F}"/>
    <dgm:cxn modelId="{20EA2919-B908-4D64-A339-5E5EE4576F72}" type="presParOf" srcId="{428A82DC-EAB2-4F94-B341-78AAB1D24D66}" destId="{5A0DA4D5-7730-4DFA-9315-90D0C8DB8CCB}" srcOrd="0" destOrd="0" presId="urn:microsoft.com/office/officeart/2005/8/layout/vList3#1"/>
    <dgm:cxn modelId="{9B575D19-1B4D-4954-8C39-1962C52075AC}" type="presParOf" srcId="{5A0DA4D5-7730-4DFA-9315-90D0C8DB8CCB}" destId="{E1C607C3-56A6-40DC-BA0C-09754A8FDDB8}" srcOrd="0" destOrd="0" presId="urn:microsoft.com/office/officeart/2005/8/layout/vList3#1"/>
    <dgm:cxn modelId="{4C3AE536-BA75-47E2-A2DF-E7A9B51E040F}" type="presParOf" srcId="{5A0DA4D5-7730-4DFA-9315-90D0C8DB8CCB}" destId="{60047F1E-5832-48C2-A02D-20A8767DEBCB}" srcOrd="1" destOrd="0" presId="urn:microsoft.com/office/officeart/2005/8/layout/vList3#1"/>
    <dgm:cxn modelId="{EF41141F-952D-4A83-A176-155CB88DC476}" type="presParOf" srcId="{428A82DC-EAB2-4F94-B341-78AAB1D24D66}" destId="{0757BEA4-927C-4FAE-A198-3472F275E97D}" srcOrd="1" destOrd="0" presId="urn:microsoft.com/office/officeart/2005/8/layout/vList3#1"/>
    <dgm:cxn modelId="{D0F19232-6046-44F8-A45F-2F96780F06D5}" type="presParOf" srcId="{428A82DC-EAB2-4F94-B341-78AAB1D24D66}" destId="{5D44994E-B1C1-4F8C-8ACA-011CE60F3D37}" srcOrd="2" destOrd="0" presId="urn:microsoft.com/office/officeart/2005/8/layout/vList3#1"/>
    <dgm:cxn modelId="{A118E4BC-7FD7-4432-ACD8-1FCE40E727DA}" type="presParOf" srcId="{5D44994E-B1C1-4F8C-8ACA-011CE60F3D37}" destId="{A688C824-7F0A-463E-A484-F2F8B7D4D9CE}" srcOrd="0" destOrd="0" presId="urn:microsoft.com/office/officeart/2005/8/layout/vList3#1"/>
    <dgm:cxn modelId="{60AFF3F1-176A-4E18-AF7F-32F3A1FD2925}" type="presParOf" srcId="{5D44994E-B1C1-4F8C-8ACA-011CE60F3D37}" destId="{E1E82EE0-93AB-4DD4-8A48-559E80145496}" srcOrd="1" destOrd="0" presId="urn:microsoft.com/office/officeart/2005/8/layout/vList3#1"/>
    <dgm:cxn modelId="{5F4794AD-4014-4950-A4DB-09DF3B5D4F44}" type="presParOf" srcId="{428A82DC-EAB2-4F94-B341-78AAB1D24D66}" destId="{546FBBF2-BD83-43C1-AA59-056CCA1F3CF4}" srcOrd="3" destOrd="0" presId="urn:microsoft.com/office/officeart/2005/8/layout/vList3#1"/>
    <dgm:cxn modelId="{01204491-ED16-4D3D-AE1F-A6E1616DB85B}" type="presParOf" srcId="{428A82DC-EAB2-4F94-B341-78AAB1D24D66}" destId="{C70794F8-EB17-4E52-AF88-C329084DD764}" srcOrd="4" destOrd="0" presId="urn:microsoft.com/office/officeart/2005/8/layout/vList3#1"/>
    <dgm:cxn modelId="{2C59E37F-EC0D-4DD0-9E38-AD5D1D2DAAB8}" type="presParOf" srcId="{C70794F8-EB17-4E52-AF88-C329084DD764}" destId="{F08F6AA1-420E-458A-AE13-DC38741A2298}" srcOrd="0" destOrd="0" presId="urn:microsoft.com/office/officeart/2005/8/layout/vList3#1"/>
    <dgm:cxn modelId="{98CACD2A-A090-42CE-9F96-71BC9183D64B}" type="presParOf" srcId="{C70794F8-EB17-4E52-AF88-C329084DD764}" destId="{9C868924-0251-47D0-BC0D-6B0AD4835C39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4CD12A-77C7-4B37-B218-47D3FFD7B82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10A960-89A9-45E2-BCFF-241FDAE28667}">
      <dgm:prSet phldrT="[Текст]" custT="1"/>
      <dgm:spPr/>
      <dgm:t>
        <a:bodyPr/>
        <a:lstStyle/>
        <a:p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Объем отгруженной продукции собственного производства малых предприятий по сравнению с аналогичным периодом прошлого года вырос на 40 %</a:t>
          </a:r>
          <a:endParaRPr lang="ru-RU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6F9C9B-2D74-44B7-A94B-A215CFCB766C}" type="parTrans" cxnId="{8CC32A3A-156F-4752-89FF-52415B7CC20A}">
      <dgm:prSet/>
      <dgm:spPr/>
      <dgm:t>
        <a:bodyPr/>
        <a:lstStyle/>
        <a:p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A54A33-86DC-4A6F-99A9-1D96A1DC78C9}" type="sibTrans" cxnId="{8CC32A3A-156F-4752-89FF-52415B7CC20A}">
      <dgm:prSet/>
      <dgm:spPr/>
      <dgm:t>
        <a:bodyPr/>
        <a:lstStyle/>
        <a:p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E617B7-FF5A-4E96-B3E6-66CB23C0F929}">
      <dgm:prSet phldrT="[Текст]" custT="1"/>
      <dgm:spPr/>
      <dgm:t>
        <a:bodyPr/>
        <a:lstStyle/>
        <a:p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Среднемесячная заработная плата по сравнению с 2015 годом увеличилась на 5%</a:t>
          </a:r>
          <a:endParaRPr lang="ru-RU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3111D4-66A1-4C64-A782-A9DD25CC68DE}" type="parTrans" cxnId="{2F9C46C2-301D-46C7-AB7E-4DF7BB0F089B}">
      <dgm:prSet/>
      <dgm:spPr/>
      <dgm:t>
        <a:bodyPr/>
        <a:lstStyle/>
        <a:p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329A54-2856-4C40-9831-8F0C3ADF85C4}" type="sibTrans" cxnId="{2F9C46C2-301D-46C7-AB7E-4DF7BB0F089B}">
      <dgm:prSet/>
      <dgm:spPr/>
      <dgm:t>
        <a:bodyPr/>
        <a:lstStyle/>
        <a:p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441C8E-9564-47A8-A3E3-F5CB92263F1D}">
      <dgm:prSet phldrT="[Текст]" custT="1"/>
      <dgm:spPr/>
      <dgm:t>
        <a:bodyPr/>
        <a:lstStyle/>
        <a:p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целях совершенствования и развития малого бизнеса в нашем районе проводится работа по реализации запланированных мероприятий муниципальной целевой программы «Развитие субъектов малого и среднего предпринимательства в муниципальном образовании </a:t>
          </a:r>
          <a:r>
            <a:rPr lang="ru-RU" sz="20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Веневский</a:t>
          </a:r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район»</a:t>
          </a:r>
          <a:endParaRPr lang="ru-RU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586CBF-7A20-4E70-9599-C6F3CFFE1D09}" type="parTrans" cxnId="{FA3FA1F7-3B90-4E34-A8CE-3CD0C3AA7BE8}">
      <dgm:prSet/>
      <dgm:spPr/>
      <dgm:t>
        <a:bodyPr/>
        <a:lstStyle/>
        <a:p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BE9D52-D2C3-4DD3-A9C7-3B42DD114EBB}" type="sibTrans" cxnId="{FA3FA1F7-3B90-4E34-A8CE-3CD0C3AA7BE8}">
      <dgm:prSet/>
      <dgm:spPr/>
      <dgm:t>
        <a:bodyPr/>
        <a:lstStyle/>
        <a:p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E68D71-A462-427A-85C0-52950CB23814}" type="pres">
      <dgm:prSet presAssocID="{5B4CD12A-77C7-4B37-B218-47D3FFD7B82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E10319-3230-4AC4-8A5A-2033E1164C3A}" type="pres">
      <dgm:prSet presAssocID="{B610A960-89A9-45E2-BCFF-241FDAE28667}" presName="parentLin" presStyleCnt="0"/>
      <dgm:spPr/>
    </dgm:pt>
    <dgm:pt modelId="{37B56755-DEF0-463D-9540-D5A3B2E92B2E}" type="pres">
      <dgm:prSet presAssocID="{B610A960-89A9-45E2-BCFF-241FDAE2866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F03EEEE-928D-4F35-93B7-62E303810776}" type="pres">
      <dgm:prSet presAssocID="{B610A960-89A9-45E2-BCFF-241FDAE28667}" presName="parentText" presStyleLbl="node1" presStyleIdx="0" presStyleCnt="3" custScaleX="1411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B9E0DB-CBC9-48D1-94C3-C2FF02F21518}" type="pres">
      <dgm:prSet presAssocID="{B610A960-89A9-45E2-BCFF-241FDAE28667}" presName="negativeSpace" presStyleCnt="0"/>
      <dgm:spPr/>
    </dgm:pt>
    <dgm:pt modelId="{74B6FA46-1B4D-4072-AF50-1C4C8D21EA40}" type="pres">
      <dgm:prSet presAssocID="{B610A960-89A9-45E2-BCFF-241FDAE28667}" presName="childText" presStyleLbl="conFgAcc1" presStyleIdx="0" presStyleCnt="3">
        <dgm:presLayoutVars>
          <dgm:bulletEnabled val="1"/>
        </dgm:presLayoutVars>
      </dgm:prSet>
      <dgm:spPr/>
    </dgm:pt>
    <dgm:pt modelId="{8E36AC4A-1FAA-4479-8071-1CDE2C53FDA9}" type="pres">
      <dgm:prSet presAssocID="{DDA54A33-86DC-4A6F-99A9-1D96A1DC78C9}" presName="spaceBetweenRectangles" presStyleCnt="0"/>
      <dgm:spPr/>
    </dgm:pt>
    <dgm:pt modelId="{EE877D58-D3EE-4594-B79A-395F67B2A8AC}" type="pres">
      <dgm:prSet presAssocID="{E2E617B7-FF5A-4E96-B3E6-66CB23C0F929}" presName="parentLin" presStyleCnt="0"/>
      <dgm:spPr/>
    </dgm:pt>
    <dgm:pt modelId="{DE73EBB5-AA88-4DE8-A6D9-A1DF818440F5}" type="pres">
      <dgm:prSet presAssocID="{E2E617B7-FF5A-4E96-B3E6-66CB23C0F92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3E71EF3-5087-49A7-AA2F-F2748EED3611}" type="pres">
      <dgm:prSet presAssocID="{E2E617B7-FF5A-4E96-B3E6-66CB23C0F929}" presName="parentText" presStyleLbl="node1" presStyleIdx="1" presStyleCnt="3" custScaleX="1411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4312EC-48E9-465F-BF50-8D3BD4C92C7F}" type="pres">
      <dgm:prSet presAssocID="{E2E617B7-FF5A-4E96-B3E6-66CB23C0F929}" presName="negativeSpace" presStyleCnt="0"/>
      <dgm:spPr/>
    </dgm:pt>
    <dgm:pt modelId="{493804DB-FF72-4714-B9AF-C2F0EA1E6710}" type="pres">
      <dgm:prSet presAssocID="{E2E617B7-FF5A-4E96-B3E6-66CB23C0F929}" presName="childText" presStyleLbl="conFgAcc1" presStyleIdx="1" presStyleCnt="3">
        <dgm:presLayoutVars>
          <dgm:bulletEnabled val="1"/>
        </dgm:presLayoutVars>
      </dgm:prSet>
      <dgm:spPr/>
    </dgm:pt>
    <dgm:pt modelId="{BB0CD7A6-63BC-40A8-BEBD-A5C9F1E7257F}" type="pres">
      <dgm:prSet presAssocID="{F0329A54-2856-4C40-9831-8F0C3ADF85C4}" presName="spaceBetweenRectangles" presStyleCnt="0"/>
      <dgm:spPr/>
    </dgm:pt>
    <dgm:pt modelId="{295B2C31-A534-403E-8AE5-7969B45185E0}" type="pres">
      <dgm:prSet presAssocID="{0A441C8E-9564-47A8-A3E3-F5CB92263F1D}" presName="parentLin" presStyleCnt="0"/>
      <dgm:spPr/>
    </dgm:pt>
    <dgm:pt modelId="{83C0288E-9326-45F8-84FD-65A823FD3AEC}" type="pres">
      <dgm:prSet presAssocID="{0A441C8E-9564-47A8-A3E3-F5CB92263F1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A104659-53F5-49F7-BB0B-11E81DAA348B}" type="pres">
      <dgm:prSet presAssocID="{0A441C8E-9564-47A8-A3E3-F5CB92263F1D}" presName="parentText" presStyleLbl="node1" presStyleIdx="2" presStyleCnt="3" custScaleX="1411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FA0D3C-66E3-4AA0-802F-814F5EBB2A90}" type="pres">
      <dgm:prSet presAssocID="{0A441C8E-9564-47A8-A3E3-F5CB92263F1D}" presName="negativeSpace" presStyleCnt="0"/>
      <dgm:spPr/>
    </dgm:pt>
    <dgm:pt modelId="{51E0669D-D777-4231-832D-6E664B305B2E}" type="pres">
      <dgm:prSet presAssocID="{0A441C8E-9564-47A8-A3E3-F5CB92263F1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54B851C-8231-4E1D-BAE3-43AE2909E51B}" type="presOf" srcId="{5B4CD12A-77C7-4B37-B218-47D3FFD7B82E}" destId="{FCE68D71-A462-427A-85C0-52950CB23814}" srcOrd="0" destOrd="0" presId="urn:microsoft.com/office/officeart/2005/8/layout/list1"/>
    <dgm:cxn modelId="{8CC32A3A-156F-4752-89FF-52415B7CC20A}" srcId="{5B4CD12A-77C7-4B37-B218-47D3FFD7B82E}" destId="{B610A960-89A9-45E2-BCFF-241FDAE28667}" srcOrd="0" destOrd="0" parTransId="{736F9C9B-2D74-44B7-A94B-A215CFCB766C}" sibTransId="{DDA54A33-86DC-4A6F-99A9-1D96A1DC78C9}"/>
    <dgm:cxn modelId="{D8A8549C-FF10-4A88-B045-DB41088150C6}" type="presOf" srcId="{0A441C8E-9564-47A8-A3E3-F5CB92263F1D}" destId="{83C0288E-9326-45F8-84FD-65A823FD3AEC}" srcOrd="0" destOrd="0" presId="urn:microsoft.com/office/officeart/2005/8/layout/list1"/>
    <dgm:cxn modelId="{743D2ACE-466F-4BED-8140-042332F685CC}" type="presOf" srcId="{0A441C8E-9564-47A8-A3E3-F5CB92263F1D}" destId="{BA104659-53F5-49F7-BB0B-11E81DAA348B}" srcOrd="1" destOrd="0" presId="urn:microsoft.com/office/officeart/2005/8/layout/list1"/>
    <dgm:cxn modelId="{CD0D43C9-C4BD-46CE-A541-614271374D86}" type="presOf" srcId="{E2E617B7-FF5A-4E96-B3E6-66CB23C0F929}" destId="{DE73EBB5-AA88-4DE8-A6D9-A1DF818440F5}" srcOrd="0" destOrd="0" presId="urn:microsoft.com/office/officeart/2005/8/layout/list1"/>
    <dgm:cxn modelId="{41E06BB9-2AF8-419A-8ACF-17197999183D}" type="presOf" srcId="{E2E617B7-FF5A-4E96-B3E6-66CB23C0F929}" destId="{E3E71EF3-5087-49A7-AA2F-F2748EED3611}" srcOrd="1" destOrd="0" presId="urn:microsoft.com/office/officeart/2005/8/layout/list1"/>
    <dgm:cxn modelId="{2F9C46C2-301D-46C7-AB7E-4DF7BB0F089B}" srcId="{5B4CD12A-77C7-4B37-B218-47D3FFD7B82E}" destId="{E2E617B7-FF5A-4E96-B3E6-66CB23C0F929}" srcOrd="1" destOrd="0" parTransId="{313111D4-66A1-4C64-A782-A9DD25CC68DE}" sibTransId="{F0329A54-2856-4C40-9831-8F0C3ADF85C4}"/>
    <dgm:cxn modelId="{9FCE15F2-6D74-4FDF-92DB-8BF3D619926A}" type="presOf" srcId="{B610A960-89A9-45E2-BCFF-241FDAE28667}" destId="{37B56755-DEF0-463D-9540-D5A3B2E92B2E}" srcOrd="0" destOrd="0" presId="urn:microsoft.com/office/officeart/2005/8/layout/list1"/>
    <dgm:cxn modelId="{8F9E0436-0F8E-4CA0-BC22-A78FF4FAAC26}" type="presOf" srcId="{B610A960-89A9-45E2-BCFF-241FDAE28667}" destId="{DF03EEEE-928D-4F35-93B7-62E303810776}" srcOrd="1" destOrd="0" presId="urn:microsoft.com/office/officeart/2005/8/layout/list1"/>
    <dgm:cxn modelId="{FA3FA1F7-3B90-4E34-A8CE-3CD0C3AA7BE8}" srcId="{5B4CD12A-77C7-4B37-B218-47D3FFD7B82E}" destId="{0A441C8E-9564-47A8-A3E3-F5CB92263F1D}" srcOrd="2" destOrd="0" parTransId="{7A586CBF-7A20-4E70-9599-C6F3CFFE1D09}" sibTransId="{34BE9D52-D2C3-4DD3-A9C7-3B42DD114EBB}"/>
    <dgm:cxn modelId="{A3B43A0A-4A9F-4079-8D5E-6AC9EDADE482}" type="presParOf" srcId="{FCE68D71-A462-427A-85C0-52950CB23814}" destId="{8DE10319-3230-4AC4-8A5A-2033E1164C3A}" srcOrd="0" destOrd="0" presId="urn:microsoft.com/office/officeart/2005/8/layout/list1"/>
    <dgm:cxn modelId="{F65D0B75-5C94-494D-B957-D559B704BB12}" type="presParOf" srcId="{8DE10319-3230-4AC4-8A5A-2033E1164C3A}" destId="{37B56755-DEF0-463D-9540-D5A3B2E92B2E}" srcOrd="0" destOrd="0" presId="urn:microsoft.com/office/officeart/2005/8/layout/list1"/>
    <dgm:cxn modelId="{4CFD9025-7A17-4D18-AF00-EBCCA031728F}" type="presParOf" srcId="{8DE10319-3230-4AC4-8A5A-2033E1164C3A}" destId="{DF03EEEE-928D-4F35-93B7-62E303810776}" srcOrd="1" destOrd="0" presId="urn:microsoft.com/office/officeart/2005/8/layout/list1"/>
    <dgm:cxn modelId="{12FC7016-AEF4-4A01-BB51-A005013BD57A}" type="presParOf" srcId="{FCE68D71-A462-427A-85C0-52950CB23814}" destId="{87B9E0DB-CBC9-48D1-94C3-C2FF02F21518}" srcOrd="1" destOrd="0" presId="urn:microsoft.com/office/officeart/2005/8/layout/list1"/>
    <dgm:cxn modelId="{F9F3198A-80BE-409F-8430-8ED563AA08CA}" type="presParOf" srcId="{FCE68D71-A462-427A-85C0-52950CB23814}" destId="{74B6FA46-1B4D-4072-AF50-1C4C8D21EA40}" srcOrd="2" destOrd="0" presId="urn:microsoft.com/office/officeart/2005/8/layout/list1"/>
    <dgm:cxn modelId="{895993D0-6930-4AAF-9AAD-5727920A25F9}" type="presParOf" srcId="{FCE68D71-A462-427A-85C0-52950CB23814}" destId="{8E36AC4A-1FAA-4479-8071-1CDE2C53FDA9}" srcOrd="3" destOrd="0" presId="urn:microsoft.com/office/officeart/2005/8/layout/list1"/>
    <dgm:cxn modelId="{2C787A6A-BE2A-4633-A139-0A9A530AC0A4}" type="presParOf" srcId="{FCE68D71-A462-427A-85C0-52950CB23814}" destId="{EE877D58-D3EE-4594-B79A-395F67B2A8AC}" srcOrd="4" destOrd="0" presId="urn:microsoft.com/office/officeart/2005/8/layout/list1"/>
    <dgm:cxn modelId="{3607ABF0-F968-4B35-87AF-35731CA04302}" type="presParOf" srcId="{EE877D58-D3EE-4594-B79A-395F67B2A8AC}" destId="{DE73EBB5-AA88-4DE8-A6D9-A1DF818440F5}" srcOrd="0" destOrd="0" presId="urn:microsoft.com/office/officeart/2005/8/layout/list1"/>
    <dgm:cxn modelId="{E74BB1EC-C758-4DF4-B6BD-F42CD8C8C0B5}" type="presParOf" srcId="{EE877D58-D3EE-4594-B79A-395F67B2A8AC}" destId="{E3E71EF3-5087-49A7-AA2F-F2748EED3611}" srcOrd="1" destOrd="0" presId="urn:microsoft.com/office/officeart/2005/8/layout/list1"/>
    <dgm:cxn modelId="{335E38DF-2D34-48BA-932E-FBB5EA4B4780}" type="presParOf" srcId="{FCE68D71-A462-427A-85C0-52950CB23814}" destId="{704312EC-48E9-465F-BF50-8D3BD4C92C7F}" srcOrd="5" destOrd="0" presId="urn:microsoft.com/office/officeart/2005/8/layout/list1"/>
    <dgm:cxn modelId="{68567113-B6BA-40DD-83FE-CA8C088305A4}" type="presParOf" srcId="{FCE68D71-A462-427A-85C0-52950CB23814}" destId="{493804DB-FF72-4714-B9AF-C2F0EA1E6710}" srcOrd="6" destOrd="0" presId="urn:microsoft.com/office/officeart/2005/8/layout/list1"/>
    <dgm:cxn modelId="{F570462A-3BC5-4F8F-8D31-A57ADFD691D7}" type="presParOf" srcId="{FCE68D71-A462-427A-85C0-52950CB23814}" destId="{BB0CD7A6-63BC-40A8-BEBD-A5C9F1E7257F}" srcOrd="7" destOrd="0" presId="urn:microsoft.com/office/officeart/2005/8/layout/list1"/>
    <dgm:cxn modelId="{064CD40B-1D30-4A0C-A18B-F91A038CB5D3}" type="presParOf" srcId="{FCE68D71-A462-427A-85C0-52950CB23814}" destId="{295B2C31-A534-403E-8AE5-7969B45185E0}" srcOrd="8" destOrd="0" presId="urn:microsoft.com/office/officeart/2005/8/layout/list1"/>
    <dgm:cxn modelId="{5BBC33CB-C627-49A6-A152-1E7E2607A38C}" type="presParOf" srcId="{295B2C31-A534-403E-8AE5-7969B45185E0}" destId="{83C0288E-9326-45F8-84FD-65A823FD3AEC}" srcOrd="0" destOrd="0" presId="urn:microsoft.com/office/officeart/2005/8/layout/list1"/>
    <dgm:cxn modelId="{3D7D5DCB-96EE-4004-A4CD-644989BFD65B}" type="presParOf" srcId="{295B2C31-A534-403E-8AE5-7969B45185E0}" destId="{BA104659-53F5-49F7-BB0B-11E81DAA348B}" srcOrd="1" destOrd="0" presId="urn:microsoft.com/office/officeart/2005/8/layout/list1"/>
    <dgm:cxn modelId="{1DD2CA4B-942C-4CF1-BE11-6B82336CA845}" type="presParOf" srcId="{FCE68D71-A462-427A-85C0-52950CB23814}" destId="{11FA0D3C-66E3-4AA0-802F-814F5EBB2A90}" srcOrd="9" destOrd="0" presId="urn:microsoft.com/office/officeart/2005/8/layout/list1"/>
    <dgm:cxn modelId="{5AFAF7BD-02EF-446E-922D-EB662F5C75AC}" type="presParOf" srcId="{FCE68D71-A462-427A-85C0-52950CB23814}" destId="{51E0669D-D777-4231-832D-6E664B305B2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904ABA-CDDD-42B4-A2FE-9995A637F8C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D5F461-CCAB-4765-A5CD-8E3489B573AD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2016 год КФХ получили финансовую поддержку в сумме </a:t>
          </a:r>
        </a:p>
        <a:p>
          <a:pPr algn="l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28 млн. руб., сельскохозяйственные предприятия 17 млн. руб.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850CC2-943D-4523-8912-5DA1D79261DD}" type="parTrans" cxnId="{9BF12B82-2DE2-4D6A-B730-3E65E18B2CD7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204A86-2657-4561-8564-ED6B150B8E39}" type="sibTrans" cxnId="{9BF12B82-2DE2-4D6A-B730-3E65E18B2CD7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B4E312-9928-4A25-99E1-4284C59117FC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Поддержка оказана 55 субъектам, из них 36 КФХ и 14 сельхозпредприятиям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29C537-2955-4505-9353-441B309ECD6B}" type="parTrans" cxnId="{C6584191-B689-479F-84F2-62448A9AC085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064C39-1C1A-477A-934D-72ED0E3B26ED}" type="sibTrans" cxnId="{C6584191-B689-479F-84F2-62448A9AC085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156E01-B97D-4951-A864-2D1AB92A1EE0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2017 году запланировано оказать поддержку на общую сумму 21 млн. рублей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A6FB01-9F1E-4C5D-9F1D-58CA48EBB6BD}" type="parTrans" cxnId="{E28AED88-46C5-4CF2-B930-67C444053B4E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F7EC72-0655-4634-9665-BA0893F6B35F}" type="sibTrans" cxnId="{E28AED88-46C5-4CF2-B930-67C444053B4E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63B777-0AB7-42C5-8AB3-AC6B974F1D46}" type="pres">
      <dgm:prSet presAssocID="{43904ABA-CDDD-42B4-A2FE-9995A637F8C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13EE0B-ECC1-48B5-A79E-F907FF9A5B8C}" type="pres">
      <dgm:prSet presAssocID="{1FD5F461-CCAB-4765-A5CD-8E3489B573AD}" presName="parentLin" presStyleCnt="0"/>
      <dgm:spPr/>
    </dgm:pt>
    <dgm:pt modelId="{992AA2F8-EBD4-4DDB-A2B2-F0AFA7221A61}" type="pres">
      <dgm:prSet presAssocID="{1FD5F461-CCAB-4765-A5CD-8E3489B573A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A393AAA-26C2-40CF-B37C-D23109019B50}" type="pres">
      <dgm:prSet presAssocID="{1FD5F461-CCAB-4765-A5CD-8E3489B573AD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CA43D-0B14-44AA-8171-79F740FA06A9}" type="pres">
      <dgm:prSet presAssocID="{1FD5F461-CCAB-4765-A5CD-8E3489B573AD}" presName="negativeSpace" presStyleCnt="0"/>
      <dgm:spPr/>
    </dgm:pt>
    <dgm:pt modelId="{8D9E2A27-59C6-4923-B4EF-646D9A859DA4}" type="pres">
      <dgm:prSet presAssocID="{1FD5F461-CCAB-4765-A5CD-8E3489B573AD}" presName="childText" presStyleLbl="conFgAcc1" presStyleIdx="0" presStyleCnt="3">
        <dgm:presLayoutVars>
          <dgm:bulletEnabled val="1"/>
        </dgm:presLayoutVars>
      </dgm:prSet>
      <dgm:spPr/>
    </dgm:pt>
    <dgm:pt modelId="{305B09BF-3EC0-426F-A9E2-59C78E7B70A8}" type="pres">
      <dgm:prSet presAssocID="{D5204A86-2657-4561-8564-ED6B150B8E39}" presName="spaceBetweenRectangles" presStyleCnt="0"/>
      <dgm:spPr/>
    </dgm:pt>
    <dgm:pt modelId="{A93E4F72-6D03-4AE9-8422-66C7BB7A716C}" type="pres">
      <dgm:prSet presAssocID="{DAB4E312-9928-4A25-99E1-4284C59117FC}" presName="parentLin" presStyleCnt="0"/>
      <dgm:spPr/>
    </dgm:pt>
    <dgm:pt modelId="{DCFC2F19-D42B-4E8F-BD64-AED44C6B0DD8}" type="pres">
      <dgm:prSet presAssocID="{DAB4E312-9928-4A25-99E1-4284C59117F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74C1922-D06F-49D0-87A8-9F734DF13AA2}" type="pres">
      <dgm:prSet presAssocID="{DAB4E312-9928-4A25-99E1-4284C59117FC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1601BD-E398-4BC5-BBB0-0FFB1EF49BFD}" type="pres">
      <dgm:prSet presAssocID="{DAB4E312-9928-4A25-99E1-4284C59117FC}" presName="negativeSpace" presStyleCnt="0"/>
      <dgm:spPr/>
    </dgm:pt>
    <dgm:pt modelId="{059C8E20-31D0-4355-B240-C2049DEB93A0}" type="pres">
      <dgm:prSet presAssocID="{DAB4E312-9928-4A25-99E1-4284C59117FC}" presName="childText" presStyleLbl="conFgAcc1" presStyleIdx="1" presStyleCnt="3">
        <dgm:presLayoutVars>
          <dgm:bulletEnabled val="1"/>
        </dgm:presLayoutVars>
      </dgm:prSet>
      <dgm:spPr/>
    </dgm:pt>
    <dgm:pt modelId="{514D73F6-4FC5-47E8-B129-5353B8809325}" type="pres">
      <dgm:prSet presAssocID="{0E064C39-1C1A-477A-934D-72ED0E3B26ED}" presName="spaceBetweenRectangles" presStyleCnt="0"/>
      <dgm:spPr/>
    </dgm:pt>
    <dgm:pt modelId="{33B7C6C9-6E2A-4F37-8B66-80EF72770A91}" type="pres">
      <dgm:prSet presAssocID="{0B156E01-B97D-4951-A864-2D1AB92A1EE0}" presName="parentLin" presStyleCnt="0"/>
      <dgm:spPr/>
    </dgm:pt>
    <dgm:pt modelId="{36B3FAC9-40A8-4230-B92F-5FEF305E142A}" type="pres">
      <dgm:prSet presAssocID="{0B156E01-B97D-4951-A864-2D1AB92A1EE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FE84FA0-8D6B-4B2A-8647-E040F0C56B4E}" type="pres">
      <dgm:prSet presAssocID="{0B156E01-B97D-4951-A864-2D1AB92A1EE0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CCA26-F658-4EC8-B8A9-EC6615E14E5C}" type="pres">
      <dgm:prSet presAssocID="{0B156E01-B97D-4951-A864-2D1AB92A1EE0}" presName="negativeSpace" presStyleCnt="0"/>
      <dgm:spPr/>
    </dgm:pt>
    <dgm:pt modelId="{25155088-DC24-448A-A3FE-A19267C2ABE3}" type="pres">
      <dgm:prSet presAssocID="{0B156E01-B97D-4951-A864-2D1AB92A1EE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1181883-EF07-4EA4-9761-0D8B861E8ABD}" type="presOf" srcId="{DAB4E312-9928-4A25-99E1-4284C59117FC}" destId="{DCFC2F19-D42B-4E8F-BD64-AED44C6B0DD8}" srcOrd="0" destOrd="0" presId="urn:microsoft.com/office/officeart/2005/8/layout/list1"/>
    <dgm:cxn modelId="{2EC1D04A-7847-4A37-B86E-4AF770C5C990}" type="presOf" srcId="{0B156E01-B97D-4951-A864-2D1AB92A1EE0}" destId="{36B3FAC9-40A8-4230-B92F-5FEF305E142A}" srcOrd="0" destOrd="0" presId="urn:microsoft.com/office/officeart/2005/8/layout/list1"/>
    <dgm:cxn modelId="{EE93A54B-5E17-4155-9C9C-23D248B73E5F}" type="presOf" srcId="{DAB4E312-9928-4A25-99E1-4284C59117FC}" destId="{074C1922-D06F-49D0-87A8-9F734DF13AA2}" srcOrd="1" destOrd="0" presId="urn:microsoft.com/office/officeart/2005/8/layout/list1"/>
    <dgm:cxn modelId="{9BF12B82-2DE2-4D6A-B730-3E65E18B2CD7}" srcId="{43904ABA-CDDD-42B4-A2FE-9995A637F8CF}" destId="{1FD5F461-CCAB-4765-A5CD-8E3489B573AD}" srcOrd="0" destOrd="0" parTransId="{31850CC2-943D-4523-8912-5DA1D79261DD}" sibTransId="{D5204A86-2657-4561-8564-ED6B150B8E39}"/>
    <dgm:cxn modelId="{E98B9FC1-2DBB-4473-924D-6DB3A2FD7A95}" type="presOf" srcId="{0B156E01-B97D-4951-A864-2D1AB92A1EE0}" destId="{EFE84FA0-8D6B-4B2A-8647-E040F0C56B4E}" srcOrd="1" destOrd="0" presId="urn:microsoft.com/office/officeart/2005/8/layout/list1"/>
    <dgm:cxn modelId="{D5235D3C-4D6D-44AD-93F9-BE1DE70C114E}" type="presOf" srcId="{1FD5F461-CCAB-4765-A5CD-8E3489B573AD}" destId="{2A393AAA-26C2-40CF-B37C-D23109019B50}" srcOrd="1" destOrd="0" presId="urn:microsoft.com/office/officeart/2005/8/layout/list1"/>
    <dgm:cxn modelId="{C6584191-B689-479F-84F2-62448A9AC085}" srcId="{43904ABA-CDDD-42B4-A2FE-9995A637F8CF}" destId="{DAB4E312-9928-4A25-99E1-4284C59117FC}" srcOrd="1" destOrd="0" parTransId="{9A29C537-2955-4505-9353-441B309ECD6B}" sibTransId="{0E064C39-1C1A-477A-934D-72ED0E3B26ED}"/>
    <dgm:cxn modelId="{B69E52F5-9966-414B-9946-1BE3BC9B5D24}" type="presOf" srcId="{43904ABA-CDDD-42B4-A2FE-9995A637F8CF}" destId="{EC63B777-0AB7-42C5-8AB3-AC6B974F1D46}" srcOrd="0" destOrd="0" presId="urn:microsoft.com/office/officeart/2005/8/layout/list1"/>
    <dgm:cxn modelId="{E28AED88-46C5-4CF2-B930-67C444053B4E}" srcId="{43904ABA-CDDD-42B4-A2FE-9995A637F8CF}" destId="{0B156E01-B97D-4951-A864-2D1AB92A1EE0}" srcOrd="2" destOrd="0" parTransId="{D2A6FB01-9F1E-4C5D-9F1D-58CA48EBB6BD}" sibTransId="{E9F7EC72-0655-4634-9665-BA0893F6B35F}"/>
    <dgm:cxn modelId="{2A6F2A12-708E-4BC2-A474-46897D96E98E}" type="presOf" srcId="{1FD5F461-CCAB-4765-A5CD-8E3489B573AD}" destId="{992AA2F8-EBD4-4DDB-A2B2-F0AFA7221A61}" srcOrd="0" destOrd="0" presId="urn:microsoft.com/office/officeart/2005/8/layout/list1"/>
    <dgm:cxn modelId="{40BF552A-55B3-4346-9105-2ED3EB3E71D0}" type="presParOf" srcId="{EC63B777-0AB7-42C5-8AB3-AC6B974F1D46}" destId="{B613EE0B-ECC1-48B5-A79E-F907FF9A5B8C}" srcOrd="0" destOrd="0" presId="urn:microsoft.com/office/officeart/2005/8/layout/list1"/>
    <dgm:cxn modelId="{22865382-1A61-4CCE-963B-A0BE7DE0CDA8}" type="presParOf" srcId="{B613EE0B-ECC1-48B5-A79E-F907FF9A5B8C}" destId="{992AA2F8-EBD4-4DDB-A2B2-F0AFA7221A61}" srcOrd="0" destOrd="0" presId="urn:microsoft.com/office/officeart/2005/8/layout/list1"/>
    <dgm:cxn modelId="{FF51A7E3-7C8C-4871-B8BB-26254ECBDB17}" type="presParOf" srcId="{B613EE0B-ECC1-48B5-A79E-F907FF9A5B8C}" destId="{2A393AAA-26C2-40CF-B37C-D23109019B50}" srcOrd="1" destOrd="0" presId="urn:microsoft.com/office/officeart/2005/8/layout/list1"/>
    <dgm:cxn modelId="{985F0DA5-A44A-4EF9-94BF-F6CFC9014FDA}" type="presParOf" srcId="{EC63B777-0AB7-42C5-8AB3-AC6B974F1D46}" destId="{B47CA43D-0B14-44AA-8171-79F740FA06A9}" srcOrd="1" destOrd="0" presId="urn:microsoft.com/office/officeart/2005/8/layout/list1"/>
    <dgm:cxn modelId="{1DBC2123-16DA-4A2D-9170-4416301A2A3A}" type="presParOf" srcId="{EC63B777-0AB7-42C5-8AB3-AC6B974F1D46}" destId="{8D9E2A27-59C6-4923-B4EF-646D9A859DA4}" srcOrd="2" destOrd="0" presId="urn:microsoft.com/office/officeart/2005/8/layout/list1"/>
    <dgm:cxn modelId="{E22CEE7E-172C-47F7-9F78-45E29091F34A}" type="presParOf" srcId="{EC63B777-0AB7-42C5-8AB3-AC6B974F1D46}" destId="{305B09BF-3EC0-426F-A9E2-59C78E7B70A8}" srcOrd="3" destOrd="0" presId="urn:microsoft.com/office/officeart/2005/8/layout/list1"/>
    <dgm:cxn modelId="{9DE3049C-4812-4116-A5FC-A9F57D82B539}" type="presParOf" srcId="{EC63B777-0AB7-42C5-8AB3-AC6B974F1D46}" destId="{A93E4F72-6D03-4AE9-8422-66C7BB7A716C}" srcOrd="4" destOrd="0" presId="urn:microsoft.com/office/officeart/2005/8/layout/list1"/>
    <dgm:cxn modelId="{E0A60AE8-93DC-4FA8-BBC9-0BC5785E7434}" type="presParOf" srcId="{A93E4F72-6D03-4AE9-8422-66C7BB7A716C}" destId="{DCFC2F19-D42B-4E8F-BD64-AED44C6B0DD8}" srcOrd="0" destOrd="0" presId="urn:microsoft.com/office/officeart/2005/8/layout/list1"/>
    <dgm:cxn modelId="{D204FE40-4CDD-46A5-99C8-6293273676F1}" type="presParOf" srcId="{A93E4F72-6D03-4AE9-8422-66C7BB7A716C}" destId="{074C1922-D06F-49D0-87A8-9F734DF13AA2}" srcOrd="1" destOrd="0" presId="urn:microsoft.com/office/officeart/2005/8/layout/list1"/>
    <dgm:cxn modelId="{6BCB600F-8771-4BCB-ADCA-7AF89C25847C}" type="presParOf" srcId="{EC63B777-0AB7-42C5-8AB3-AC6B974F1D46}" destId="{0E1601BD-E398-4BC5-BBB0-0FFB1EF49BFD}" srcOrd="5" destOrd="0" presId="urn:microsoft.com/office/officeart/2005/8/layout/list1"/>
    <dgm:cxn modelId="{D293492E-5632-44BD-84FA-5B70595F2FD3}" type="presParOf" srcId="{EC63B777-0AB7-42C5-8AB3-AC6B974F1D46}" destId="{059C8E20-31D0-4355-B240-C2049DEB93A0}" srcOrd="6" destOrd="0" presId="urn:microsoft.com/office/officeart/2005/8/layout/list1"/>
    <dgm:cxn modelId="{25024128-96D4-4413-BB98-1411C35A9501}" type="presParOf" srcId="{EC63B777-0AB7-42C5-8AB3-AC6B974F1D46}" destId="{514D73F6-4FC5-47E8-B129-5353B8809325}" srcOrd="7" destOrd="0" presId="urn:microsoft.com/office/officeart/2005/8/layout/list1"/>
    <dgm:cxn modelId="{2DAF7D14-8B05-41E5-A38A-DC93EB43DE10}" type="presParOf" srcId="{EC63B777-0AB7-42C5-8AB3-AC6B974F1D46}" destId="{33B7C6C9-6E2A-4F37-8B66-80EF72770A91}" srcOrd="8" destOrd="0" presId="urn:microsoft.com/office/officeart/2005/8/layout/list1"/>
    <dgm:cxn modelId="{4E676112-89D3-40DC-83AA-643C73564AE9}" type="presParOf" srcId="{33B7C6C9-6E2A-4F37-8B66-80EF72770A91}" destId="{36B3FAC9-40A8-4230-B92F-5FEF305E142A}" srcOrd="0" destOrd="0" presId="urn:microsoft.com/office/officeart/2005/8/layout/list1"/>
    <dgm:cxn modelId="{C01B827F-9D33-41E6-BE2D-0EEAA172DE3A}" type="presParOf" srcId="{33B7C6C9-6E2A-4F37-8B66-80EF72770A91}" destId="{EFE84FA0-8D6B-4B2A-8647-E040F0C56B4E}" srcOrd="1" destOrd="0" presId="urn:microsoft.com/office/officeart/2005/8/layout/list1"/>
    <dgm:cxn modelId="{DB85A552-C053-4469-9091-F46510EBBDEE}" type="presParOf" srcId="{EC63B777-0AB7-42C5-8AB3-AC6B974F1D46}" destId="{ACACCA26-F658-4EC8-B8A9-EC6615E14E5C}" srcOrd="9" destOrd="0" presId="urn:microsoft.com/office/officeart/2005/8/layout/list1"/>
    <dgm:cxn modelId="{38FC013B-0238-4CFF-9FA3-E442A91527C3}" type="presParOf" srcId="{EC63B777-0AB7-42C5-8AB3-AC6B974F1D46}" destId="{25155088-DC24-448A-A3FE-A19267C2ABE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3993B00-D822-43AB-BC6A-688DA09E669D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DE3F579-021A-4762-BD3C-782C6B93232D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FA33D8-CFEF-46DD-80A4-0B8E146A4F52}" type="parTrans" cxnId="{9A993A74-688D-4A34-B8AA-816AEDBD536D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C0BF05-F8E5-4E32-A1BD-4B81C9D7C2BF}" type="sibTrans" cxnId="{9A993A74-688D-4A34-B8AA-816AEDBD536D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C4CE32-B40B-42E0-AA30-003562C332D8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было введено в эксплуатацию 10 новых предприятий торговли и услуг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695323-0FB0-4249-8CD8-B5A6BF53DAC8}" type="parTrans" cxnId="{EB7A00E7-4A4B-4738-8C93-EA25298DDD00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2D5051-E27D-4814-B0F9-3C601873FAD7}" type="sibTrans" cxnId="{EB7A00E7-4A4B-4738-8C93-EA25298DDD00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722370-4663-4ED1-8BE8-66DFC8134C13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CEE350-C299-4D70-A049-6363066F1571}" type="parTrans" cxnId="{7F95EFE2-71B3-41DE-9312-98134F10A8D0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8D4E7C-893E-44E0-86A3-B32A50923FAE}" type="sibTrans" cxnId="{7F95EFE2-71B3-41DE-9312-98134F10A8D0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07BD79-C5F2-4FAB-A30B-1441182E96A1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Выданы разрешения на строительство двум предприятиям торговли и услуг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B0A9E5-549A-46A4-819F-E9075C18942E}" type="parTrans" cxnId="{9B20D8A7-7F7D-4246-906D-2715150F4B1F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3832F9-7284-480A-A7A1-623E5AD982B9}" type="sibTrans" cxnId="{9B20D8A7-7F7D-4246-906D-2715150F4B1F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B0713F-2837-46D4-96F0-885E7587D2B1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63EF06-F99C-42D9-B00F-FF00050DD47A}" type="parTrans" cxnId="{BB1996DD-EA53-470B-AD64-08E54B8E8407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603A47-7BFC-4D93-8254-BDD22BDB9D2F}" type="sibTrans" cxnId="{BB1996DD-EA53-470B-AD64-08E54B8E8407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D4E345-1225-4C38-8725-C77A5C3AC0D3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Выданы разрешения на реконструкцию 4 объектов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3B19B0-877C-4C4D-84EA-25C00F3A9011}" type="parTrans" cxnId="{E5C9868E-6900-4128-89B5-B9A5C81CAC9A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A9A105-87AB-4B9F-ABFE-3AE7DA4DA719}" type="sibTrans" cxnId="{E5C9868E-6900-4128-89B5-B9A5C81CAC9A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C603B8-CC3B-4645-A97D-436ACE1AEAC5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Оборот розничной торговли за 2016 год составил 2,8 млрд. рублей 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B52000-8C2B-4BEB-8718-AE22EADAD8D2}" type="parTrans" cxnId="{3C24E04D-9700-416D-B64E-69EF19B9CBE1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4678A7-5515-49DC-83B3-3C7E8A4650DE}" type="sibTrans" cxnId="{3C24E04D-9700-416D-B64E-69EF19B9CBE1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E28443-17A6-43D5-ACED-DDBB5889DE39}">
      <dgm:prSet phldrT="[Текст]" custT="1"/>
      <dgm:spPr/>
      <dgm:t>
        <a:bodyPr/>
        <a:lstStyle/>
        <a:p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8E1F4B-CB32-4F13-9197-7E189488D47A}" type="parTrans" cxnId="{99E2348E-AF17-4B32-A538-6812D18A5E0A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1A53A2-7C2F-4263-BE6F-0E355BC04E8C}" type="sibTrans" cxnId="{99E2348E-AF17-4B32-A538-6812D18A5E0A}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2496D9-5548-48B7-980D-834DED2FAA94}" type="pres">
      <dgm:prSet presAssocID="{13993B00-D822-43AB-BC6A-688DA09E669D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3A645E67-8C2E-4DEF-B96D-71D09B6B2A53}" type="pres">
      <dgm:prSet presAssocID="{DDE3F579-021A-4762-BD3C-782C6B93232D}" presName="parenttextcomposite" presStyleCnt="0"/>
      <dgm:spPr/>
    </dgm:pt>
    <dgm:pt modelId="{40DDE60E-08F4-4911-B1EE-37EF21588A22}" type="pres">
      <dgm:prSet presAssocID="{DDE3F579-021A-4762-BD3C-782C6B93232D}" presName="parenttext" presStyleLbl="revTx" presStyleIdx="0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B42465-B9B3-455C-8203-429F5CEFD77D}" type="pres">
      <dgm:prSet presAssocID="{DDE3F579-021A-4762-BD3C-782C6B93232D}" presName="composite" presStyleCnt="0"/>
      <dgm:spPr/>
    </dgm:pt>
    <dgm:pt modelId="{94BAAD45-84F8-433D-B5C5-99184F822A18}" type="pres">
      <dgm:prSet presAssocID="{DDE3F579-021A-4762-BD3C-782C6B93232D}" presName="chevron1" presStyleLbl="alignNode1" presStyleIdx="0" presStyleCnt="28"/>
      <dgm:spPr/>
    </dgm:pt>
    <dgm:pt modelId="{41701568-8227-4810-BA12-1EE6DDE3B88B}" type="pres">
      <dgm:prSet presAssocID="{DDE3F579-021A-4762-BD3C-782C6B93232D}" presName="chevron2" presStyleLbl="alignNode1" presStyleIdx="1" presStyleCnt="28"/>
      <dgm:spPr/>
    </dgm:pt>
    <dgm:pt modelId="{2B3D0B8C-94B8-4E1E-A937-488192447BC9}" type="pres">
      <dgm:prSet presAssocID="{DDE3F579-021A-4762-BD3C-782C6B93232D}" presName="chevron3" presStyleLbl="alignNode1" presStyleIdx="2" presStyleCnt="28"/>
      <dgm:spPr/>
    </dgm:pt>
    <dgm:pt modelId="{5E52B8E6-1B7E-470A-A3FF-54CBDA38DF42}" type="pres">
      <dgm:prSet presAssocID="{DDE3F579-021A-4762-BD3C-782C6B93232D}" presName="chevron4" presStyleLbl="alignNode1" presStyleIdx="3" presStyleCnt="28"/>
      <dgm:spPr/>
    </dgm:pt>
    <dgm:pt modelId="{EC5A4BA6-4F51-4AE3-91B4-BEA2BF674FB7}" type="pres">
      <dgm:prSet presAssocID="{DDE3F579-021A-4762-BD3C-782C6B93232D}" presName="chevron5" presStyleLbl="alignNode1" presStyleIdx="4" presStyleCnt="28"/>
      <dgm:spPr/>
    </dgm:pt>
    <dgm:pt modelId="{5F2E0598-E770-4AE4-B49E-6FCFB138242B}" type="pres">
      <dgm:prSet presAssocID="{DDE3F579-021A-4762-BD3C-782C6B93232D}" presName="chevron6" presStyleLbl="alignNode1" presStyleIdx="5" presStyleCnt="28"/>
      <dgm:spPr/>
    </dgm:pt>
    <dgm:pt modelId="{A1EED62C-FEA9-421C-977F-7B0879DC244F}" type="pres">
      <dgm:prSet presAssocID="{DDE3F579-021A-4762-BD3C-782C6B93232D}" presName="chevron7" presStyleLbl="alignNode1" presStyleIdx="6" presStyleCnt="28"/>
      <dgm:spPr/>
    </dgm:pt>
    <dgm:pt modelId="{00AD84A7-5EE2-4E8A-9BB3-4D6CE3567082}" type="pres">
      <dgm:prSet presAssocID="{DDE3F579-021A-4762-BD3C-782C6B93232D}" presName="childtext" presStyleLbl="solidFgAcc1" presStyleIdx="0" presStyleCnt="4" custScaleX="197619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44EC5-9D13-43D7-8D67-B99BC713D70E}" type="pres">
      <dgm:prSet presAssocID="{41C0BF05-F8E5-4E32-A1BD-4B81C9D7C2BF}" presName="sibTrans" presStyleCnt="0"/>
      <dgm:spPr/>
    </dgm:pt>
    <dgm:pt modelId="{34998CDC-A84E-487F-B284-1932439BCC94}" type="pres">
      <dgm:prSet presAssocID="{A4722370-4663-4ED1-8BE8-66DFC8134C13}" presName="parenttextcomposite" presStyleCnt="0"/>
      <dgm:spPr/>
    </dgm:pt>
    <dgm:pt modelId="{DCF00FD5-D26C-4AE9-9830-3E7ADEE4A4C2}" type="pres">
      <dgm:prSet presAssocID="{A4722370-4663-4ED1-8BE8-66DFC8134C13}" presName="parenttext" presStyleLbl="revTx" presStyleIdx="1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F4AAA4-DF15-44B0-83F5-61C3368D8E9C}" type="pres">
      <dgm:prSet presAssocID="{A4722370-4663-4ED1-8BE8-66DFC8134C13}" presName="composite" presStyleCnt="0"/>
      <dgm:spPr/>
    </dgm:pt>
    <dgm:pt modelId="{3B53960E-8E59-4938-A982-2CB270B94ED4}" type="pres">
      <dgm:prSet presAssocID="{A4722370-4663-4ED1-8BE8-66DFC8134C13}" presName="chevron1" presStyleLbl="alignNode1" presStyleIdx="7" presStyleCnt="28"/>
      <dgm:spPr/>
    </dgm:pt>
    <dgm:pt modelId="{034E5638-7A33-4C30-A8F7-A0025BD24320}" type="pres">
      <dgm:prSet presAssocID="{A4722370-4663-4ED1-8BE8-66DFC8134C13}" presName="chevron2" presStyleLbl="alignNode1" presStyleIdx="8" presStyleCnt="28"/>
      <dgm:spPr/>
    </dgm:pt>
    <dgm:pt modelId="{38EF6775-6436-4EE7-9D5F-0D9C0BAA4BDE}" type="pres">
      <dgm:prSet presAssocID="{A4722370-4663-4ED1-8BE8-66DFC8134C13}" presName="chevron3" presStyleLbl="alignNode1" presStyleIdx="9" presStyleCnt="28"/>
      <dgm:spPr/>
    </dgm:pt>
    <dgm:pt modelId="{CEC86D14-9116-43E8-A150-6A615565FB40}" type="pres">
      <dgm:prSet presAssocID="{A4722370-4663-4ED1-8BE8-66DFC8134C13}" presName="chevron4" presStyleLbl="alignNode1" presStyleIdx="10" presStyleCnt="28"/>
      <dgm:spPr/>
    </dgm:pt>
    <dgm:pt modelId="{11BFF7AF-CE5C-4C0B-9F1C-C8685CF07E95}" type="pres">
      <dgm:prSet presAssocID="{A4722370-4663-4ED1-8BE8-66DFC8134C13}" presName="chevron5" presStyleLbl="alignNode1" presStyleIdx="11" presStyleCnt="28"/>
      <dgm:spPr/>
    </dgm:pt>
    <dgm:pt modelId="{A015797E-5DAE-465A-B795-8E93A7808D63}" type="pres">
      <dgm:prSet presAssocID="{A4722370-4663-4ED1-8BE8-66DFC8134C13}" presName="chevron6" presStyleLbl="alignNode1" presStyleIdx="12" presStyleCnt="28"/>
      <dgm:spPr/>
    </dgm:pt>
    <dgm:pt modelId="{4227B121-974B-4232-9C1F-8F0156C65CA4}" type="pres">
      <dgm:prSet presAssocID="{A4722370-4663-4ED1-8BE8-66DFC8134C13}" presName="chevron7" presStyleLbl="alignNode1" presStyleIdx="13" presStyleCnt="28"/>
      <dgm:spPr/>
    </dgm:pt>
    <dgm:pt modelId="{D65BD2EB-D234-483C-AF34-E0654EF5C995}" type="pres">
      <dgm:prSet presAssocID="{A4722370-4663-4ED1-8BE8-66DFC8134C13}" presName="childtext" presStyleLbl="solidFgAcc1" presStyleIdx="1" presStyleCnt="4" custScaleX="197619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43BDCD-3B79-4D5A-ADC6-24FD01C356C1}" type="pres">
      <dgm:prSet presAssocID="{FF8D4E7C-893E-44E0-86A3-B32A50923FAE}" presName="sibTrans" presStyleCnt="0"/>
      <dgm:spPr/>
    </dgm:pt>
    <dgm:pt modelId="{1F137DC6-CD29-40B1-91B4-6E5438D4BCE4}" type="pres">
      <dgm:prSet presAssocID="{EFB0713F-2837-46D4-96F0-885E7587D2B1}" presName="parenttextcomposite" presStyleCnt="0"/>
      <dgm:spPr/>
    </dgm:pt>
    <dgm:pt modelId="{CDE7A765-A2BB-4566-A9E8-E01D821151F7}" type="pres">
      <dgm:prSet presAssocID="{EFB0713F-2837-46D4-96F0-885E7587D2B1}" presName="parenttext" presStyleLbl="revTx" presStyleIdx="2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1ABEF0-CB50-41BA-994C-C65EBCE5123B}" type="pres">
      <dgm:prSet presAssocID="{EFB0713F-2837-46D4-96F0-885E7587D2B1}" presName="composite" presStyleCnt="0"/>
      <dgm:spPr/>
    </dgm:pt>
    <dgm:pt modelId="{03E40BF8-DE8B-42FB-97B1-5553B2F7C79E}" type="pres">
      <dgm:prSet presAssocID="{EFB0713F-2837-46D4-96F0-885E7587D2B1}" presName="chevron1" presStyleLbl="alignNode1" presStyleIdx="14" presStyleCnt="28"/>
      <dgm:spPr/>
    </dgm:pt>
    <dgm:pt modelId="{F2DABB76-3F19-4D58-9651-5B257B3E60D2}" type="pres">
      <dgm:prSet presAssocID="{EFB0713F-2837-46D4-96F0-885E7587D2B1}" presName="chevron2" presStyleLbl="alignNode1" presStyleIdx="15" presStyleCnt="28"/>
      <dgm:spPr/>
    </dgm:pt>
    <dgm:pt modelId="{9BD2C5EA-A0BC-4FE7-A7C3-CEE392EA7DB1}" type="pres">
      <dgm:prSet presAssocID="{EFB0713F-2837-46D4-96F0-885E7587D2B1}" presName="chevron3" presStyleLbl="alignNode1" presStyleIdx="16" presStyleCnt="28"/>
      <dgm:spPr/>
    </dgm:pt>
    <dgm:pt modelId="{0DE11675-BAE9-4F90-9D42-BE3A07E151F5}" type="pres">
      <dgm:prSet presAssocID="{EFB0713F-2837-46D4-96F0-885E7587D2B1}" presName="chevron4" presStyleLbl="alignNode1" presStyleIdx="17" presStyleCnt="28"/>
      <dgm:spPr/>
    </dgm:pt>
    <dgm:pt modelId="{DEEA5AFA-E7DC-4D25-8822-A5FDACEB434E}" type="pres">
      <dgm:prSet presAssocID="{EFB0713F-2837-46D4-96F0-885E7587D2B1}" presName="chevron5" presStyleLbl="alignNode1" presStyleIdx="18" presStyleCnt="28"/>
      <dgm:spPr/>
    </dgm:pt>
    <dgm:pt modelId="{FFB5AF00-326E-4D0A-A58D-47ACD816C355}" type="pres">
      <dgm:prSet presAssocID="{EFB0713F-2837-46D4-96F0-885E7587D2B1}" presName="chevron6" presStyleLbl="alignNode1" presStyleIdx="19" presStyleCnt="28"/>
      <dgm:spPr/>
    </dgm:pt>
    <dgm:pt modelId="{E8785A41-806D-460C-966A-A6208BEA9054}" type="pres">
      <dgm:prSet presAssocID="{EFB0713F-2837-46D4-96F0-885E7587D2B1}" presName="chevron7" presStyleLbl="alignNode1" presStyleIdx="20" presStyleCnt="28"/>
      <dgm:spPr/>
    </dgm:pt>
    <dgm:pt modelId="{DB3FACFB-5CA9-4549-B042-3606BBED6D81}" type="pres">
      <dgm:prSet presAssocID="{EFB0713F-2837-46D4-96F0-885E7587D2B1}" presName="childtext" presStyleLbl="solidFgAcc1" presStyleIdx="2" presStyleCnt="4" custScaleX="197619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98E10-4790-4D3C-941C-206E8AEB547B}" type="pres">
      <dgm:prSet presAssocID="{3C603A47-7BFC-4D93-8254-BDD22BDB9D2F}" presName="sibTrans" presStyleCnt="0"/>
      <dgm:spPr/>
    </dgm:pt>
    <dgm:pt modelId="{9C92D5AE-969B-4F2E-A075-8106EEF1F021}" type="pres">
      <dgm:prSet presAssocID="{8CE28443-17A6-43D5-ACED-DDBB5889DE39}" presName="parenttextcomposite" presStyleCnt="0"/>
      <dgm:spPr/>
    </dgm:pt>
    <dgm:pt modelId="{100FA56F-9360-4C02-80BC-C4F9B4A7F094}" type="pres">
      <dgm:prSet presAssocID="{8CE28443-17A6-43D5-ACED-DDBB5889DE39}" presName="parenttext" presStyleLbl="revTx" presStyleIdx="3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0D7A9-1D02-4247-9B29-97C4DF33774F}" type="pres">
      <dgm:prSet presAssocID="{8CE28443-17A6-43D5-ACED-DDBB5889DE39}" presName="composite" presStyleCnt="0"/>
      <dgm:spPr/>
    </dgm:pt>
    <dgm:pt modelId="{A5B81723-D8A6-49FB-913A-8ABF477E5794}" type="pres">
      <dgm:prSet presAssocID="{8CE28443-17A6-43D5-ACED-DDBB5889DE39}" presName="chevron1" presStyleLbl="alignNode1" presStyleIdx="21" presStyleCnt="28"/>
      <dgm:spPr/>
    </dgm:pt>
    <dgm:pt modelId="{A1C36945-0B64-45F9-9F00-37DC5A6065C3}" type="pres">
      <dgm:prSet presAssocID="{8CE28443-17A6-43D5-ACED-DDBB5889DE39}" presName="chevron2" presStyleLbl="alignNode1" presStyleIdx="22" presStyleCnt="28"/>
      <dgm:spPr/>
    </dgm:pt>
    <dgm:pt modelId="{1E0A6D4B-9A5D-45A1-9D98-0DFE5D541595}" type="pres">
      <dgm:prSet presAssocID="{8CE28443-17A6-43D5-ACED-DDBB5889DE39}" presName="chevron3" presStyleLbl="alignNode1" presStyleIdx="23" presStyleCnt="28"/>
      <dgm:spPr/>
    </dgm:pt>
    <dgm:pt modelId="{6D0970D3-04C3-4BB0-B8A0-469CA7988CCE}" type="pres">
      <dgm:prSet presAssocID="{8CE28443-17A6-43D5-ACED-DDBB5889DE39}" presName="chevron4" presStyleLbl="alignNode1" presStyleIdx="24" presStyleCnt="28"/>
      <dgm:spPr/>
    </dgm:pt>
    <dgm:pt modelId="{2CE694AC-3861-4A05-AC27-E1BFC6D4AC41}" type="pres">
      <dgm:prSet presAssocID="{8CE28443-17A6-43D5-ACED-DDBB5889DE39}" presName="chevron5" presStyleLbl="alignNode1" presStyleIdx="25" presStyleCnt="28"/>
      <dgm:spPr/>
    </dgm:pt>
    <dgm:pt modelId="{FFD7C4B7-1D45-450E-9743-7762AF8E5E0A}" type="pres">
      <dgm:prSet presAssocID="{8CE28443-17A6-43D5-ACED-DDBB5889DE39}" presName="chevron6" presStyleLbl="alignNode1" presStyleIdx="26" presStyleCnt="28"/>
      <dgm:spPr/>
    </dgm:pt>
    <dgm:pt modelId="{0C8E941C-50B1-46AD-9B9B-E3D9B145701D}" type="pres">
      <dgm:prSet presAssocID="{8CE28443-17A6-43D5-ACED-DDBB5889DE39}" presName="chevron7" presStyleLbl="alignNode1" presStyleIdx="27" presStyleCnt="28"/>
      <dgm:spPr/>
    </dgm:pt>
    <dgm:pt modelId="{1FEC0DAA-8E19-43F7-A574-51C4310AB15B}" type="pres">
      <dgm:prSet presAssocID="{8CE28443-17A6-43D5-ACED-DDBB5889DE39}" presName="childtext" presStyleLbl="solidFgAcc1" presStyleIdx="3" presStyleCnt="4" custScaleX="197619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E2348E-AF17-4B32-A538-6812D18A5E0A}" srcId="{13993B00-D822-43AB-BC6A-688DA09E669D}" destId="{8CE28443-17A6-43D5-ACED-DDBB5889DE39}" srcOrd="3" destOrd="0" parTransId="{008E1F4B-CB32-4F13-9197-7E189488D47A}" sibTransId="{131A53A2-7C2F-4263-BE6F-0E355BC04E8C}"/>
    <dgm:cxn modelId="{9A993A74-688D-4A34-B8AA-816AEDBD536D}" srcId="{13993B00-D822-43AB-BC6A-688DA09E669D}" destId="{DDE3F579-021A-4762-BD3C-782C6B93232D}" srcOrd="0" destOrd="0" parTransId="{BBFA33D8-CFEF-46DD-80A4-0B8E146A4F52}" sibTransId="{41C0BF05-F8E5-4E32-A1BD-4B81C9D7C2BF}"/>
    <dgm:cxn modelId="{9B20D8A7-7F7D-4246-906D-2715150F4B1F}" srcId="{A4722370-4663-4ED1-8BE8-66DFC8134C13}" destId="{AF07BD79-C5F2-4FAB-A30B-1441182E96A1}" srcOrd="0" destOrd="0" parTransId="{8FB0A9E5-549A-46A4-819F-E9075C18942E}" sibTransId="{023832F9-7284-480A-A7A1-623E5AD982B9}"/>
    <dgm:cxn modelId="{B80AE270-1064-4DCB-B0A9-FFE9378AF1A9}" type="presOf" srcId="{13993B00-D822-43AB-BC6A-688DA09E669D}" destId="{B92496D9-5548-48B7-980D-834DED2FAA94}" srcOrd="0" destOrd="0" presId="urn:microsoft.com/office/officeart/2008/layout/VerticalAccentList"/>
    <dgm:cxn modelId="{3C24E04D-9700-416D-B64E-69EF19B9CBE1}" srcId="{8CE28443-17A6-43D5-ACED-DDBB5889DE39}" destId="{C9C603B8-CC3B-4645-A97D-436ACE1AEAC5}" srcOrd="0" destOrd="0" parTransId="{A1B52000-8C2B-4BEB-8718-AE22EADAD8D2}" sibTransId="{D04678A7-5515-49DC-83B3-3C7E8A4650DE}"/>
    <dgm:cxn modelId="{0D42CA6F-1F67-4C9A-AF7D-67E90BB2CC83}" type="presOf" srcId="{4AD4E345-1225-4C38-8725-C77A5C3AC0D3}" destId="{DB3FACFB-5CA9-4549-B042-3606BBED6D81}" srcOrd="0" destOrd="0" presId="urn:microsoft.com/office/officeart/2008/layout/VerticalAccentList"/>
    <dgm:cxn modelId="{5357AEB1-F52C-43E4-89D0-286F01AC798E}" type="presOf" srcId="{DDE3F579-021A-4762-BD3C-782C6B93232D}" destId="{40DDE60E-08F4-4911-B1EE-37EF21588A22}" srcOrd="0" destOrd="0" presId="urn:microsoft.com/office/officeart/2008/layout/VerticalAccentList"/>
    <dgm:cxn modelId="{EB7A00E7-4A4B-4738-8C93-EA25298DDD00}" srcId="{DDE3F579-021A-4762-BD3C-782C6B93232D}" destId="{EFC4CE32-B40B-42E0-AA30-003562C332D8}" srcOrd="0" destOrd="0" parTransId="{D0695323-0FB0-4249-8CD8-B5A6BF53DAC8}" sibTransId="{C02D5051-E27D-4814-B0F9-3C601873FAD7}"/>
    <dgm:cxn modelId="{A6DA5788-542A-4627-8022-FF2A54912254}" type="presOf" srcId="{C9C603B8-CC3B-4645-A97D-436ACE1AEAC5}" destId="{1FEC0DAA-8E19-43F7-A574-51C4310AB15B}" srcOrd="0" destOrd="0" presId="urn:microsoft.com/office/officeart/2008/layout/VerticalAccentList"/>
    <dgm:cxn modelId="{178DD913-2378-4C95-AFF5-80DB7A6897C0}" type="presOf" srcId="{EFB0713F-2837-46D4-96F0-885E7587D2B1}" destId="{CDE7A765-A2BB-4566-A9E8-E01D821151F7}" srcOrd="0" destOrd="0" presId="urn:microsoft.com/office/officeart/2008/layout/VerticalAccentList"/>
    <dgm:cxn modelId="{307E4A55-1FF7-4FAD-BBB8-561FD9391F07}" type="presOf" srcId="{EFC4CE32-B40B-42E0-AA30-003562C332D8}" destId="{00AD84A7-5EE2-4E8A-9BB3-4D6CE3567082}" srcOrd="0" destOrd="0" presId="urn:microsoft.com/office/officeart/2008/layout/VerticalAccentList"/>
    <dgm:cxn modelId="{7166A23C-D35F-4CEB-89F1-E194AF4825AA}" type="presOf" srcId="{8CE28443-17A6-43D5-ACED-DDBB5889DE39}" destId="{100FA56F-9360-4C02-80BC-C4F9B4A7F094}" srcOrd="0" destOrd="0" presId="urn:microsoft.com/office/officeart/2008/layout/VerticalAccentList"/>
    <dgm:cxn modelId="{189747B8-444B-447B-86CA-F432C682F8A0}" type="presOf" srcId="{A4722370-4663-4ED1-8BE8-66DFC8134C13}" destId="{DCF00FD5-D26C-4AE9-9830-3E7ADEE4A4C2}" srcOrd="0" destOrd="0" presId="urn:microsoft.com/office/officeart/2008/layout/VerticalAccentList"/>
    <dgm:cxn modelId="{32E7A3E8-FDE6-4AFA-AFEA-06BCDDA97EF6}" type="presOf" srcId="{AF07BD79-C5F2-4FAB-A30B-1441182E96A1}" destId="{D65BD2EB-D234-483C-AF34-E0654EF5C995}" srcOrd="0" destOrd="0" presId="urn:microsoft.com/office/officeart/2008/layout/VerticalAccentList"/>
    <dgm:cxn modelId="{E5C9868E-6900-4128-89B5-B9A5C81CAC9A}" srcId="{EFB0713F-2837-46D4-96F0-885E7587D2B1}" destId="{4AD4E345-1225-4C38-8725-C77A5C3AC0D3}" srcOrd="0" destOrd="0" parTransId="{DE3B19B0-877C-4C4D-84EA-25C00F3A9011}" sibTransId="{8BA9A105-87AB-4B9F-ABFE-3AE7DA4DA719}"/>
    <dgm:cxn modelId="{BB1996DD-EA53-470B-AD64-08E54B8E8407}" srcId="{13993B00-D822-43AB-BC6A-688DA09E669D}" destId="{EFB0713F-2837-46D4-96F0-885E7587D2B1}" srcOrd="2" destOrd="0" parTransId="{2E63EF06-F99C-42D9-B00F-FF00050DD47A}" sibTransId="{3C603A47-7BFC-4D93-8254-BDD22BDB9D2F}"/>
    <dgm:cxn modelId="{7F95EFE2-71B3-41DE-9312-98134F10A8D0}" srcId="{13993B00-D822-43AB-BC6A-688DA09E669D}" destId="{A4722370-4663-4ED1-8BE8-66DFC8134C13}" srcOrd="1" destOrd="0" parTransId="{9BCEE350-C299-4D70-A049-6363066F1571}" sibTransId="{FF8D4E7C-893E-44E0-86A3-B32A50923FAE}"/>
    <dgm:cxn modelId="{A8D3623E-FC46-4C2C-865D-D4A33906613E}" type="presParOf" srcId="{B92496D9-5548-48B7-980D-834DED2FAA94}" destId="{3A645E67-8C2E-4DEF-B96D-71D09B6B2A53}" srcOrd="0" destOrd="0" presId="urn:microsoft.com/office/officeart/2008/layout/VerticalAccentList"/>
    <dgm:cxn modelId="{BFAF4017-3C87-499F-93A5-08DC729A092F}" type="presParOf" srcId="{3A645E67-8C2E-4DEF-B96D-71D09B6B2A53}" destId="{40DDE60E-08F4-4911-B1EE-37EF21588A22}" srcOrd="0" destOrd="0" presId="urn:microsoft.com/office/officeart/2008/layout/VerticalAccentList"/>
    <dgm:cxn modelId="{CA236F81-91A0-4C6A-9E03-B66ABB683F9E}" type="presParOf" srcId="{B92496D9-5548-48B7-980D-834DED2FAA94}" destId="{60B42465-B9B3-455C-8203-429F5CEFD77D}" srcOrd="1" destOrd="0" presId="urn:microsoft.com/office/officeart/2008/layout/VerticalAccentList"/>
    <dgm:cxn modelId="{FC5AC138-6FDE-4BF1-B981-A75CEA3098C5}" type="presParOf" srcId="{60B42465-B9B3-455C-8203-429F5CEFD77D}" destId="{94BAAD45-84F8-433D-B5C5-99184F822A18}" srcOrd="0" destOrd="0" presId="urn:microsoft.com/office/officeart/2008/layout/VerticalAccentList"/>
    <dgm:cxn modelId="{CE2434B6-A856-4CAF-B8AA-31002E4020C5}" type="presParOf" srcId="{60B42465-B9B3-455C-8203-429F5CEFD77D}" destId="{41701568-8227-4810-BA12-1EE6DDE3B88B}" srcOrd="1" destOrd="0" presId="urn:microsoft.com/office/officeart/2008/layout/VerticalAccentList"/>
    <dgm:cxn modelId="{9B3E4931-65A9-455D-862D-00F646362C35}" type="presParOf" srcId="{60B42465-B9B3-455C-8203-429F5CEFD77D}" destId="{2B3D0B8C-94B8-4E1E-A937-488192447BC9}" srcOrd="2" destOrd="0" presId="urn:microsoft.com/office/officeart/2008/layout/VerticalAccentList"/>
    <dgm:cxn modelId="{71D0054F-1343-4A31-A55D-DFDCCCF45E50}" type="presParOf" srcId="{60B42465-B9B3-455C-8203-429F5CEFD77D}" destId="{5E52B8E6-1B7E-470A-A3FF-54CBDA38DF42}" srcOrd="3" destOrd="0" presId="urn:microsoft.com/office/officeart/2008/layout/VerticalAccentList"/>
    <dgm:cxn modelId="{0EF8B577-7E38-43F0-A1C8-19C5626A1E68}" type="presParOf" srcId="{60B42465-B9B3-455C-8203-429F5CEFD77D}" destId="{EC5A4BA6-4F51-4AE3-91B4-BEA2BF674FB7}" srcOrd="4" destOrd="0" presId="urn:microsoft.com/office/officeart/2008/layout/VerticalAccentList"/>
    <dgm:cxn modelId="{FB8AA377-3C55-49E4-9B75-D28CDB02FF65}" type="presParOf" srcId="{60B42465-B9B3-455C-8203-429F5CEFD77D}" destId="{5F2E0598-E770-4AE4-B49E-6FCFB138242B}" srcOrd="5" destOrd="0" presId="urn:microsoft.com/office/officeart/2008/layout/VerticalAccentList"/>
    <dgm:cxn modelId="{A9751486-31FA-4779-9440-15CB8821CD8E}" type="presParOf" srcId="{60B42465-B9B3-455C-8203-429F5CEFD77D}" destId="{A1EED62C-FEA9-421C-977F-7B0879DC244F}" srcOrd="6" destOrd="0" presId="urn:microsoft.com/office/officeart/2008/layout/VerticalAccentList"/>
    <dgm:cxn modelId="{7F068379-1301-4820-923C-8844E3C86C82}" type="presParOf" srcId="{60B42465-B9B3-455C-8203-429F5CEFD77D}" destId="{00AD84A7-5EE2-4E8A-9BB3-4D6CE3567082}" srcOrd="7" destOrd="0" presId="urn:microsoft.com/office/officeart/2008/layout/VerticalAccentList"/>
    <dgm:cxn modelId="{4EE83981-FA61-4CC9-9C93-9E9FCA646591}" type="presParOf" srcId="{B92496D9-5548-48B7-980D-834DED2FAA94}" destId="{73244EC5-9D13-43D7-8D67-B99BC713D70E}" srcOrd="2" destOrd="0" presId="urn:microsoft.com/office/officeart/2008/layout/VerticalAccentList"/>
    <dgm:cxn modelId="{3B2BB7A5-7C4C-47B9-B03E-AA35A5E1F05E}" type="presParOf" srcId="{B92496D9-5548-48B7-980D-834DED2FAA94}" destId="{34998CDC-A84E-487F-B284-1932439BCC94}" srcOrd="3" destOrd="0" presId="urn:microsoft.com/office/officeart/2008/layout/VerticalAccentList"/>
    <dgm:cxn modelId="{602EA55C-94A0-4211-9300-5E84D897806B}" type="presParOf" srcId="{34998CDC-A84E-487F-B284-1932439BCC94}" destId="{DCF00FD5-D26C-4AE9-9830-3E7ADEE4A4C2}" srcOrd="0" destOrd="0" presId="urn:microsoft.com/office/officeart/2008/layout/VerticalAccentList"/>
    <dgm:cxn modelId="{B3207F82-F5A7-4EA6-AE6D-20808D236AAA}" type="presParOf" srcId="{B92496D9-5548-48B7-980D-834DED2FAA94}" destId="{A1F4AAA4-DF15-44B0-83F5-61C3368D8E9C}" srcOrd="4" destOrd="0" presId="urn:microsoft.com/office/officeart/2008/layout/VerticalAccentList"/>
    <dgm:cxn modelId="{67A7F3AC-9A61-42C1-B679-6ED114B1E976}" type="presParOf" srcId="{A1F4AAA4-DF15-44B0-83F5-61C3368D8E9C}" destId="{3B53960E-8E59-4938-A982-2CB270B94ED4}" srcOrd="0" destOrd="0" presId="urn:microsoft.com/office/officeart/2008/layout/VerticalAccentList"/>
    <dgm:cxn modelId="{B0621384-C3FC-45BA-BD65-4E37F9A235E0}" type="presParOf" srcId="{A1F4AAA4-DF15-44B0-83F5-61C3368D8E9C}" destId="{034E5638-7A33-4C30-A8F7-A0025BD24320}" srcOrd="1" destOrd="0" presId="urn:microsoft.com/office/officeart/2008/layout/VerticalAccentList"/>
    <dgm:cxn modelId="{1EECDB1F-A987-4986-B40D-9400543BC8F9}" type="presParOf" srcId="{A1F4AAA4-DF15-44B0-83F5-61C3368D8E9C}" destId="{38EF6775-6436-4EE7-9D5F-0D9C0BAA4BDE}" srcOrd="2" destOrd="0" presId="urn:microsoft.com/office/officeart/2008/layout/VerticalAccentList"/>
    <dgm:cxn modelId="{703BAE75-C0A9-411E-90AB-9300681DDD24}" type="presParOf" srcId="{A1F4AAA4-DF15-44B0-83F5-61C3368D8E9C}" destId="{CEC86D14-9116-43E8-A150-6A615565FB40}" srcOrd="3" destOrd="0" presId="urn:microsoft.com/office/officeart/2008/layout/VerticalAccentList"/>
    <dgm:cxn modelId="{27F4AC41-EAAD-4744-8DFF-CBF3A2B8B9E3}" type="presParOf" srcId="{A1F4AAA4-DF15-44B0-83F5-61C3368D8E9C}" destId="{11BFF7AF-CE5C-4C0B-9F1C-C8685CF07E95}" srcOrd="4" destOrd="0" presId="urn:microsoft.com/office/officeart/2008/layout/VerticalAccentList"/>
    <dgm:cxn modelId="{E5947635-875A-4F0D-B06D-33F08EC2DB33}" type="presParOf" srcId="{A1F4AAA4-DF15-44B0-83F5-61C3368D8E9C}" destId="{A015797E-5DAE-465A-B795-8E93A7808D63}" srcOrd="5" destOrd="0" presId="urn:microsoft.com/office/officeart/2008/layout/VerticalAccentList"/>
    <dgm:cxn modelId="{147EE9D5-F61A-45E0-97CA-848830139225}" type="presParOf" srcId="{A1F4AAA4-DF15-44B0-83F5-61C3368D8E9C}" destId="{4227B121-974B-4232-9C1F-8F0156C65CA4}" srcOrd="6" destOrd="0" presId="urn:microsoft.com/office/officeart/2008/layout/VerticalAccentList"/>
    <dgm:cxn modelId="{851A81FF-E6E2-4E59-9500-8DF84D3F7BBB}" type="presParOf" srcId="{A1F4AAA4-DF15-44B0-83F5-61C3368D8E9C}" destId="{D65BD2EB-D234-483C-AF34-E0654EF5C995}" srcOrd="7" destOrd="0" presId="urn:microsoft.com/office/officeart/2008/layout/VerticalAccentList"/>
    <dgm:cxn modelId="{C6C119C3-71B0-43DE-88F3-961D438D6C2A}" type="presParOf" srcId="{B92496D9-5548-48B7-980D-834DED2FAA94}" destId="{E043BDCD-3B79-4D5A-ADC6-24FD01C356C1}" srcOrd="5" destOrd="0" presId="urn:microsoft.com/office/officeart/2008/layout/VerticalAccentList"/>
    <dgm:cxn modelId="{F5AE9AD6-DA57-4474-9F36-390FE092C87D}" type="presParOf" srcId="{B92496D9-5548-48B7-980D-834DED2FAA94}" destId="{1F137DC6-CD29-40B1-91B4-6E5438D4BCE4}" srcOrd="6" destOrd="0" presId="urn:microsoft.com/office/officeart/2008/layout/VerticalAccentList"/>
    <dgm:cxn modelId="{E971FBBC-9B01-426F-86C6-CC470F18958B}" type="presParOf" srcId="{1F137DC6-CD29-40B1-91B4-6E5438D4BCE4}" destId="{CDE7A765-A2BB-4566-A9E8-E01D821151F7}" srcOrd="0" destOrd="0" presId="urn:microsoft.com/office/officeart/2008/layout/VerticalAccentList"/>
    <dgm:cxn modelId="{7103E2DC-EEE7-4DCD-899D-C10BF0A0AAF4}" type="presParOf" srcId="{B92496D9-5548-48B7-980D-834DED2FAA94}" destId="{631ABEF0-CB50-41BA-994C-C65EBCE5123B}" srcOrd="7" destOrd="0" presId="urn:microsoft.com/office/officeart/2008/layout/VerticalAccentList"/>
    <dgm:cxn modelId="{A5AFBDB6-5FD8-4FDE-9D94-A33391799D81}" type="presParOf" srcId="{631ABEF0-CB50-41BA-994C-C65EBCE5123B}" destId="{03E40BF8-DE8B-42FB-97B1-5553B2F7C79E}" srcOrd="0" destOrd="0" presId="urn:microsoft.com/office/officeart/2008/layout/VerticalAccentList"/>
    <dgm:cxn modelId="{DB33191D-5392-42C4-B5B6-7C02D0F2904A}" type="presParOf" srcId="{631ABEF0-CB50-41BA-994C-C65EBCE5123B}" destId="{F2DABB76-3F19-4D58-9651-5B257B3E60D2}" srcOrd="1" destOrd="0" presId="urn:microsoft.com/office/officeart/2008/layout/VerticalAccentList"/>
    <dgm:cxn modelId="{F189E2F9-2C09-40DF-86B6-DAF81A5B7A23}" type="presParOf" srcId="{631ABEF0-CB50-41BA-994C-C65EBCE5123B}" destId="{9BD2C5EA-A0BC-4FE7-A7C3-CEE392EA7DB1}" srcOrd="2" destOrd="0" presId="urn:microsoft.com/office/officeart/2008/layout/VerticalAccentList"/>
    <dgm:cxn modelId="{5ABD524C-8D73-4289-B311-669D3EDFFAE7}" type="presParOf" srcId="{631ABEF0-CB50-41BA-994C-C65EBCE5123B}" destId="{0DE11675-BAE9-4F90-9D42-BE3A07E151F5}" srcOrd="3" destOrd="0" presId="urn:microsoft.com/office/officeart/2008/layout/VerticalAccentList"/>
    <dgm:cxn modelId="{9A5B6DD8-12BD-4C6C-AE28-3CE1E3AC0F32}" type="presParOf" srcId="{631ABEF0-CB50-41BA-994C-C65EBCE5123B}" destId="{DEEA5AFA-E7DC-4D25-8822-A5FDACEB434E}" srcOrd="4" destOrd="0" presId="urn:microsoft.com/office/officeart/2008/layout/VerticalAccentList"/>
    <dgm:cxn modelId="{AEBF4C31-0859-48D8-92FF-1AE6251D2A34}" type="presParOf" srcId="{631ABEF0-CB50-41BA-994C-C65EBCE5123B}" destId="{FFB5AF00-326E-4D0A-A58D-47ACD816C355}" srcOrd="5" destOrd="0" presId="urn:microsoft.com/office/officeart/2008/layout/VerticalAccentList"/>
    <dgm:cxn modelId="{76BC2F84-1125-4F52-A7B7-8B6EE5BC85F1}" type="presParOf" srcId="{631ABEF0-CB50-41BA-994C-C65EBCE5123B}" destId="{E8785A41-806D-460C-966A-A6208BEA9054}" srcOrd="6" destOrd="0" presId="urn:microsoft.com/office/officeart/2008/layout/VerticalAccentList"/>
    <dgm:cxn modelId="{1F92C577-6DA6-42B9-8E02-7BCF8EBF5F1D}" type="presParOf" srcId="{631ABEF0-CB50-41BA-994C-C65EBCE5123B}" destId="{DB3FACFB-5CA9-4549-B042-3606BBED6D81}" srcOrd="7" destOrd="0" presId="urn:microsoft.com/office/officeart/2008/layout/VerticalAccentList"/>
    <dgm:cxn modelId="{9CC4B803-DDD0-4EAC-B491-083A18B41017}" type="presParOf" srcId="{B92496D9-5548-48B7-980D-834DED2FAA94}" destId="{07B98E10-4790-4D3C-941C-206E8AEB547B}" srcOrd="8" destOrd="0" presId="urn:microsoft.com/office/officeart/2008/layout/VerticalAccentList"/>
    <dgm:cxn modelId="{F7AC4A10-FAEA-4121-AB09-462C543E0ED0}" type="presParOf" srcId="{B92496D9-5548-48B7-980D-834DED2FAA94}" destId="{9C92D5AE-969B-4F2E-A075-8106EEF1F021}" srcOrd="9" destOrd="0" presId="urn:microsoft.com/office/officeart/2008/layout/VerticalAccentList"/>
    <dgm:cxn modelId="{8648563B-E3E8-423C-BE4B-1A11939F4AA2}" type="presParOf" srcId="{9C92D5AE-969B-4F2E-A075-8106EEF1F021}" destId="{100FA56F-9360-4C02-80BC-C4F9B4A7F094}" srcOrd="0" destOrd="0" presId="urn:microsoft.com/office/officeart/2008/layout/VerticalAccentList"/>
    <dgm:cxn modelId="{23F86D2B-082E-4306-85C5-86283469CB51}" type="presParOf" srcId="{B92496D9-5548-48B7-980D-834DED2FAA94}" destId="{8990D7A9-1D02-4247-9B29-97C4DF33774F}" srcOrd="10" destOrd="0" presId="urn:microsoft.com/office/officeart/2008/layout/VerticalAccentList"/>
    <dgm:cxn modelId="{49F455AA-60A0-4AA4-AA5B-C62208D257AD}" type="presParOf" srcId="{8990D7A9-1D02-4247-9B29-97C4DF33774F}" destId="{A5B81723-D8A6-49FB-913A-8ABF477E5794}" srcOrd="0" destOrd="0" presId="urn:microsoft.com/office/officeart/2008/layout/VerticalAccentList"/>
    <dgm:cxn modelId="{C1BB3672-E919-4721-BC6B-C3782E01EABD}" type="presParOf" srcId="{8990D7A9-1D02-4247-9B29-97C4DF33774F}" destId="{A1C36945-0B64-45F9-9F00-37DC5A6065C3}" srcOrd="1" destOrd="0" presId="urn:microsoft.com/office/officeart/2008/layout/VerticalAccentList"/>
    <dgm:cxn modelId="{BB167F11-EFAD-4D28-89B7-FFBBE3A42F74}" type="presParOf" srcId="{8990D7A9-1D02-4247-9B29-97C4DF33774F}" destId="{1E0A6D4B-9A5D-45A1-9D98-0DFE5D541595}" srcOrd="2" destOrd="0" presId="urn:microsoft.com/office/officeart/2008/layout/VerticalAccentList"/>
    <dgm:cxn modelId="{CFA054D3-B830-4C39-A05E-0E9F680908A4}" type="presParOf" srcId="{8990D7A9-1D02-4247-9B29-97C4DF33774F}" destId="{6D0970D3-04C3-4BB0-B8A0-469CA7988CCE}" srcOrd="3" destOrd="0" presId="urn:microsoft.com/office/officeart/2008/layout/VerticalAccentList"/>
    <dgm:cxn modelId="{0DCD402F-DE38-4565-AADE-32075622BE42}" type="presParOf" srcId="{8990D7A9-1D02-4247-9B29-97C4DF33774F}" destId="{2CE694AC-3861-4A05-AC27-E1BFC6D4AC41}" srcOrd="4" destOrd="0" presId="urn:microsoft.com/office/officeart/2008/layout/VerticalAccentList"/>
    <dgm:cxn modelId="{3636CF70-2F96-42F5-A281-538272A1A0BE}" type="presParOf" srcId="{8990D7A9-1D02-4247-9B29-97C4DF33774F}" destId="{FFD7C4B7-1D45-450E-9743-7762AF8E5E0A}" srcOrd="5" destOrd="0" presId="urn:microsoft.com/office/officeart/2008/layout/VerticalAccentList"/>
    <dgm:cxn modelId="{34FC519D-E113-41ED-8788-CB1162A53FC8}" type="presParOf" srcId="{8990D7A9-1D02-4247-9B29-97C4DF33774F}" destId="{0C8E941C-50B1-46AD-9B9B-E3D9B145701D}" srcOrd="6" destOrd="0" presId="urn:microsoft.com/office/officeart/2008/layout/VerticalAccentList"/>
    <dgm:cxn modelId="{65DF827A-04DA-4CAE-9C02-CED365361170}" type="presParOf" srcId="{8990D7A9-1D02-4247-9B29-97C4DF33774F}" destId="{1FEC0DAA-8E19-43F7-A574-51C4310AB15B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826419-FFA3-4EB9-8D6D-1E48496F3E7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CAF0E6-C328-4636-B287-5C1C5FFCF5A9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Средняя заработная плата работников организаций района в 2016 году превысила уровень 2015 года на 6 %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93E85F-5C3D-4CAD-AC68-1934CB233FAB}" type="parTrans" cxnId="{65325DC1-F01E-4F4D-B593-4E2430A7D86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72B757-D832-49F3-832D-9F04E90FCB1C}" type="sibTrans" cxnId="{65325DC1-F01E-4F4D-B593-4E2430A7D86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E7046C-217A-4336-93B8-952CC1DCD50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Уровень регистрируемой безработицы в районе на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января 2017 года составил 1,12%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C22FC9-2F0B-4A43-BDCF-E710FF2871F4}" type="parTrans" cxnId="{8650943A-FD12-44E3-A137-0819C04085B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C1E0AD-B722-46B2-9AD3-F01D9EE079D4}" type="sibTrans" cxnId="{8650943A-FD12-44E3-A137-0819C04085B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662AA0-9BB5-42C5-9771-6486612C9D4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Подписано соглашение о реализации мер, направленных на снижение неформальной занятости.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101A13-E2AF-402E-881A-01C255119593}" type="parTrans" cxnId="{7553CB53-0895-4369-A7D6-9B8596D652E5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1E9F01-3687-4FCB-9FA1-F42B65A81EF9}" type="sibTrans" cxnId="{7553CB53-0895-4369-A7D6-9B8596D652E5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4569C3-A57A-4ACF-9302-E640689A1DB9}" type="pres">
      <dgm:prSet presAssocID="{20826419-FFA3-4EB9-8D6D-1E48496F3E7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B63B1D-7C2D-46CC-B49C-1A00D1AD9EF3}" type="pres">
      <dgm:prSet presAssocID="{27CAF0E6-C328-4636-B287-5C1C5FFCF5A9}" presName="parentLin" presStyleCnt="0"/>
      <dgm:spPr/>
    </dgm:pt>
    <dgm:pt modelId="{86056D8E-14BB-446C-9F8E-5E59664EF2FA}" type="pres">
      <dgm:prSet presAssocID="{27CAF0E6-C328-4636-B287-5C1C5FFCF5A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C773873-2164-481F-BAC1-4AF0EF11384E}" type="pres">
      <dgm:prSet presAssocID="{27CAF0E6-C328-4636-B287-5C1C5FFCF5A9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424888-4DF6-45AE-AB4F-872F3188717F}" type="pres">
      <dgm:prSet presAssocID="{27CAF0E6-C328-4636-B287-5C1C5FFCF5A9}" presName="negativeSpace" presStyleCnt="0"/>
      <dgm:spPr/>
    </dgm:pt>
    <dgm:pt modelId="{13C04CA1-2E6A-4D7F-A4D9-17156C2013F1}" type="pres">
      <dgm:prSet presAssocID="{27CAF0E6-C328-4636-B287-5C1C5FFCF5A9}" presName="childText" presStyleLbl="conFgAcc1" presStyleIdx="0" presStyleCnt="3">
        <dgm:presLayoutVars>
          <dgm:bulletEnabled val="1"/>
        </dgm:presLayoutVars>
      </dgm:prSet>
      <dgm:spPr/>
    </dgm:pt>
    <dgm:pt modelId="{DAE1987B-B348-488D-A040-CC238FD54CF0}" type="pres">
      <dgm:prSet presAssocID="{C172B757-D832-49F3-832D-9F04E90FCB1C}" presName="spaceBetweenRectangles" presStyleCnt="0"/>
      <dgm:spPr/>
    </dgm:pt>
    <dgm:pt modelId="{651B1DEB-07D8-408B-B45D-25DEA345257A}" type="pres">
      <dgm:prSet presAssocID="{22E7046C-217A-4336-93B8-952CC1DCD502}" presName="parentLin" presStyleCnt="0"/>
      <dgm:spPr/>
    </dgm:pt>
    <dgm:pt modelId="{F1363AFB-42BA-4D8F-A4EC-1052E549C936}" type="pres">
      <dgm:prSet presAssocID="{22E7046C-217A-4336-93B8-952CC1DCD5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FE0F6A3-CB7B-478D-9389-D54F42D40EE5}" type="pres">
      <dgm:prSet presAssocID="{22E7046C-217A-4336-93B8-952CC1DCD502}" presName="parentText" presStyleLbl="node1" presStyleIdx="1" presStyleCnt="3" custScaleX="142857" custScaleY="1228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7CD35-EF76-4D35-9DAD-44BEF31BE86F}" type="pres">
      <dgm:prSet presAssocID="{22E7046C-217A-4336-93B8-952CC1DCD502}" presName="negativeSpace" presStyleCnt="0"/>
      <dgm:spPr/>
    </dgm:pt>
    <dgm:pt modelId="{E3CDF5CF-D75A-490D-9183-9C8B29CC2D78}" type="pres">
      <dgm:prSet presAssocID="{22E7046C-217A-4336-93B8-952CC1DCD502}" presName="childText" presStyleLbl="conFgAcc1" presStyleIdx="1" presStyleCnt="3">
        <dgm:presLayoutVars>
          <dgm:bulletEnabled val="1"/>
        </dgm:presLayoutVars>
      </dgm:prSet>
      <dgm:spPr/>
    </dgm:pt>
    <dgm:pt modelId="{9DF1F20C-AC75-4829-8E66-027EAD9DDAB5}" type="pres">
      <dgm:prSet presAssocID="{4EC1E0AD-B722-46B2-9AD3-F01D9EE079D4}" presName="spaceBetweenRectangles" presStyleCnt="0"/>
      <dgm:spPr/>
    </dgm:pt>
    <dgm:pt modelId="{3C5E59ED-8130-4DA5-9853-738992722F56}" type="pres">
      <dgm:prSet presAssocID="{DA662AA0-9BB5-42C5-9771-6486612C9D42}" presName="parentLin" presStyleCnt="0"/>
      <dgm:spPr/>
    </dgm:pt>
    <dgm:pt modelId="{B52F70AA-7E6E-4116-A478-0D680DC9FE91}" type="pres">
      <dgm:prSet presAssocID="{DA662AA0-9BB5-42C5-9771-6486612C9D4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554D378-1E1A-4AF2-9AB1-ECA3E584FF66}" type="pres">
      <dgm:prSet presAssocID="{DA662AA0-9BB5-42C5-9771-6486612C9D42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0EDCE1-5C42-4A8C-97C1-999607EBC112}" type="pres">
      <dgm:prSet presAssocID="{DA662AA0-9BB5-42C5-9771-6486612C9D42}" presName="negativeSpace" presStyleCnt="0"/>
      <dgm:spPr/>
    </dgm:pt>
    <dgm:pt modelId="{ECE43D3A-0719-4467-B100-9DD3956CCC68}" type="pres">
      <dgm:prSet presAssocID="{DA662AA0-9BB5-42C5-9771-6486612C9D4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5325DC1-F01E-4F4D-B593-4E2430A7D864}" srcId="{20826419-FFA3-4EB9-8D6D-1E48496F3E7C}" destId="{27CAF0E6-C328-4636-B287-5C1C5FFCF5A9}" srcOrd="0" destOrd="0" parTransId="{3693E85F-5C3D-4CAD-AC68-1934CB233FAB}" sibTransId="{C172B757-D832-49F3-832D-9F04E90FCB1C}"/>
    <dgm:cxn modelId="{E0F00042-D15C-47FA-A0DA-45992EED9580}" type="presOf" srcId="{22E7046C-217A-4336-93B8-952CC1DCD502}" destId="{F1363AFB-42BA-4D8F-A4EC-1052E549C936}" srcOrd="0" destOrd="0" presId="urn:microsoft.com/office/officeart/2005/8/layout/list1"/>
    <dgm:cxn modelId="{AC5E2C75-9782-4A46-9F57-4193174F0AD2}" type="presOf" srcId="{22E7046C-217A-4336-93B8-952CC1DCD502}" destId="{4FE0F6A3-CB7B-478D-9389-D54F42D40EE5}" srcOrd="1" destOrd="0" presId="urn:microsoft.com/office/officeart/2005/8/layout/list1"/>
    <dgm:cxn modelId="{FEF6A310-CCFB-46DE-8AA8-17BDFA6651DE}" type="presOf" srcId="{DA662AA0-9BB5-42C5-9771-6486612C9D42}" destId="{B554D378-1E1A-4AF2-9AB1-ECA3E584FF66}" srcOrd="1" destOrd="0" presId="urn:microsoft.com/office/officeart/2005/8/layout/list1"/>
    <dgm:cxn modelId="{7553CB53-0895-4369-A7D6-9B8596D652E5}" srcId="{20826419-FFA3-4EB9-8D6D-1E48496F3E7C}" destId="{DA662AA0-9BB5-42C5-9771-6486612C9D42}" srcOrd="2" destOrd="0" parTransId="{D7101A13-E2AF-402E-881A-01C255119593}" sibTransId="{711E9F01-3687-4FCB-9FA1-F42B65A81EF9}"/>
    <dgm:cxn modelId="{5D8920EE-E64A-47CF-A7CC-2B7D81F7CBC4}" type="presOf" srcId="{27CAF0E6-C328-4636-B287-5C1C5FFCF5A9}" destId="{86056D8E-14BB-446C-9F8E-5E59664EF2FA}" srcOrd="0" destOrd="0" presId="urn:microsoft.com/office/officeart/2005/8/layout/list1"/>
    <dgm:cxn modelId="{D380ED2A-A8C5-4BA7-85E6-A1DABF38DCCA}" type="presOf" srcId="{27CAF0E6-C328-4636-B287-5C1C5FFCF5A9}" destId="{FC773873-2164-481F-BAC1-4AF0EF11384E}" srcOrd="1" destOrd="0" presId="urn:microsoft.com/office/officeart/2005/8/layout/list1"/>
    <dgm:cxn modelId="{CABD790D-1B1F-462F-98E8-C33B4680F645}" type="presOf" srcId="{20826419-FFA3-4EB9-8D6D-1E48496F3E7C}" destId="{1E4569C3-A57A-4ACF-9302-E640689A1DB9}" srcOrd="0" destOrd="0" presId="urn:microsoft.com/office/officeart/2005/8/layout/list1"/>
    <dgm:cxn modelId="{86DC7C07-E921-43E5-A8D5-A1A4ED8A2417}" type="presOf" srcId="{DA662AA0-9BB5-42C5-9771-6486612C9D42}" destId="{B52F70AA-7E6E-4116-A478-0D680DC9FE91}" srcOrd="0" destOrd="0" presId="urn:microsoft.com/office/officeart/2005/8/layout/list1"/>
    <dgm:cxn modelId="{8650943A-FD12-44E3-A137-0819C04085BA}" srcId="{20826419-FFA3-4EB9-8D6D-1E48496F3E7C}" destId="{22E7046C-217A-4336-93B8-952CC1DCD502}" srcOrd="1" destOrd="0" parTransId="{7DC22FC9-2F0B-4A43-BDCF-E710FF2871F4}" sibTransId="{4EC1E0AD-B722-46B2-9AD3-F01D9EE079D4}"/>
    <dgm:cxn modelId="{640CBEC2-1F19-4634-8EF5-BB6E88EFC211}" type="presParOf" srcId="{1E4569C3-A57A-4ACF-9302-E640689A1DB9}" destId="{10B63B1D-7C2D-46CC-B49C-1A00D1AD9EF3}" srcOrd="0" destOrd="0" presId="urn:microsoft.com/office/officeart/2005/8/layout/list1"/>
    <dgm:cxn modelId="{A09289D4-601D-4A74-8066-6D99C187573A}" type="presParOf" srcId="{10B63B1D-7C2D-46CC-B49C-1A00D1AD9EF3}" destId="{86056D8E-14BB-446C-9F8E-5E59664EF2FA}" srcOrd="0" destOrd="0" presId="urn:microsoft.com/office/officeart/2005/8/layout/list1"/>
    <dgm:cxn modelId="{7DA0C779-1C09-4DD2-B74D-5A4D799845BB}" type="presParOf" srcId="{10B63B1D-7C2D-46CC-B49C-1A00D1AD9EF3}" destId="{FC773873-2164-481F-BAC1-4AF0EF11384E}" srcOrd="1" destOrd="0" presId="urn:microsoft.com/office/officeart/2005/8/layout/list1"/>
    <dgm:cxn modelId="{C5531075-1984-42D2-B95E-0B509E26C9B6}" type="presParOf" srcId="{1E4569C3-A57A-4ACF-9302-E640689A1DB9}" destId="{9B424888-4DF6-45AE-AB4F-872F3188717F}" srcOrd="1" destOrd="0" presId="urn:microsoft.com/office/officeart/2005/8/layout/list1"/>
    <dgm:cxn modelId="{C0BCFDB0-AD92-45E7-ABDA-D874E3A77F6B}" type="presParOf" srcId="{1E4569C3-A57A-4ACF-9302-E640689A1DB9}" destId="{13C04CA1-2E6A-4D7F-A4D9-17156C2013F1}" srcOrd="2" destOrd="0" presId="urn:microsoft.com/office/officeart/2005/8/layout/list1"/>
    <dgm:cxn modelId="{EDC9EA60-48AA-418B-9363-462505F7B6AF}" type="presParOf" srcId="{1E4569C3-A57A-4ACF-9302-E640689A1DB9}" destId="{DAE1987B-B348-488D-A040-CC238FD54CF0}" srcOrd="3" destOrd="0" presId="urn:microsoft.com/office/officeart/2005/8/layout/list1"/>
    <dgm:cxn modelId="{626E1C8B-381E-47D3-A185-D6FA1782591A}" type="presParOf" srcId="{1E4569C3-A57A-4ACF-9302-E640689A1DB9}" destId="{651B1DEB-07D8-408B-B45D-25DEA345257A}" srcOrd="4" destOrd="0" presId="urn:microsoft.com/office/officeart/2005/8/layout/list1"/>
    <dgm:cxn modelId="{B09171BC-1E04-4417-A7C0-27676E40285A}" type="presParOf" srcId="{651B1DEB-07D8-408B-B45D-25DEA345257A}" destId="{F1363AFB-42BA-4D8F-A4EC-1052E549C936}" srcOrd="0" destOrd="0" presId="urn:microsoft.com/office/officeart/2005/8/layout/list1"/>
    <dgm:cxn modelId="{9BFC48E5-E815-4786-8E78-F4C540195958}" type="presParOf" srcId="{651B1DEB-07D8-408B-B45D-25DEA345257A}" destId="{4FE0F6A3-CB7B-478D-9389-D54F42D40EE5}" srcOrd="1" destOrd="0" presId="urn:microsoft.com/office/officeart/2005/8/layout/list1"/>
    <dgm:cxn modelId="{A305EF56-F09E-472D-A95C-11F7702C5B18}" type="presParOf" srcId="{1E4569C3-A57A-4ACF-9302-E640689A1DB9}" destId="{0EF7CD35-EF76-4D35-9DAD-44BEF31BE86F}" srcOrd="5" destOrd="0" presId="urn:microsoft.com/office/officeart/2005/8/layout/list1"/>
    <dgm:cxn modelId="{A5B2267B-7619-4731-A82D-9818524E090C}" type="presParOf" srcId="{1E4569C3-A57A-4ACF-9302-E640689A1DB9}" destId="{E3CDF5CF-D75A-490D-9183-9C8B29CC2D78}" srcOrd="6" destOrd="0" presId="urn:microsoft.com/office/officeart/2005/8/layout/list1"/>
    <dgm:cxn modelId="{BF10F1DA-76BB-46E8-811D-43F22CC80F88}" type="presParOf" srcId="{1E4569C3-A57A-4ACF-9302-E640689A1DB9}" destId="{9DF1F20C-AC75-4829-8E66-027EAD9DDAB5}" srcOrd="7" destOrd="0" presId="urn:microsoft.com/office/officeart/2005/8/layout/list1"/>
    <dgm:cxn modelId="{51BBDE2A-9AB2-408B-AC67-06A3385BB7F9}" type="presParOf" srcId="{1E4569C3-A57A-4ACF-9302-E640689A1DB9}" destId="{3C5E59ED-8130-4DA5-9853-738992722F56}" srcOrd="8" destOrd="0" presId="urn:microsoft.com/office/officeart/2005/8/layout/list1"/>
    <dgm:cxn modelId="{83C2007C-DD8E-46B4-8D09-7FAF8B3F48C6}" type="presParOf" srcId="{3C5E59ED-8130-4DA5-9853-738992722F56}" destId="{B52F70AA-7E6E-4116-A478-0D680DC9FE91}" srcOrd="0" destOrd="0" presId="urn:microsoft.com/office/officeart/2005/8/layout/list1"/>
    <dgm:cxn modelId="{067F3F5B-3DB7-45D3-8DDF-FA3F3B40D715}" type="presParOf" srcId="{3C5E59ED-8130-4DA5-9853-738992722F56}" destId="{B554D378-1E1A-4AF2-9AB1-ECA3E584FF66}" srcOrd="1" destOrd="0" presId="urn:microsoft.com/office/officeart/2005/8/layout/list1"/>
    <dgm:cxn modelId="{C34774F8-BA45-49F5-945F-3F78FA3F716A}" type="presParOf" srcId="{1E4569C3-A57A-4ACF-9302-E640689A1DB9}" destId="{9F0EDCE1-5C42-4A8C-97C1-999607EBC112}" srcOrd="9" destOrd="0" presId="urn:microsoft.com/office/officeart/2005/8/layout/list1"/>
    <dgm:cxn modelId="{11880AC6-D72C-4C78-9B83-01FC51388FA1}" type="presParOf" srcId="{1E4569C3-A57A-4ACF-9302-E640689A1DB9}" destId="{ECE43D3A-0719-4467-B100-9DD3956CCC6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1C5EFCE-0BAC-4B40-A910-87C1718A528C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CC7F73-532C-4D0B-A3B1-61AE559FA249}">
      <dgm:prSet phldrT="[Текст]" custT="1"/>
      <dgm:spPr/>
      <dgm:t>
        <a:bodyPr/>
        <a:lstStyle/>
        <a:p>
          <a:pPr algn="just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Четыре гражданина  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улучшили свои жилищные условия за счет единовременной выплаты в соответствии с федеральным законом  №5-ФЗ «О ветеранах». </a:t>
          </a:r>
          <a:endParaRPr lang="ru-RU" sz="2000" b="0" dirty="0" smtClean="0">
            <a:latin typeface="Times New Roman" pitchFamily="18" charset="0"/>
            <a:cs typeface="Times New Roman" pitchFamily="18" charset="0"/>
          </a:endParaRPr>
        </a:p>
      </dgm:t>
    </dgm:pt>
    <dgm:pt modelId="{F29064D6-99BC-401D-8143-64C57763D15F}" type="parTrans" cxnId="{7917DBE8-A3ED-4F94-8D29-C9DE3357F266}">
      <dgm:prSet/>
      <dgm:spPr/>
      <dgm:t>
        <a:bodyPr/>
        <a:lstStyle/>
        <a:p>
          <a:pPr algn="just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119FF2-98CE-4BBC-88A5-CBCFADF69F1F}" type="sibTrans" cxnId="{7917DBE8-A3ED-4F94-8D29-C9DE3357F266}">
      <dgm:prSet/>
      <dgm:spPr/>
      <dgm:t>
        <a:bodyPr/>
        <a:lstStyle/>
        <a:p>
          <a:pPr algn="just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76373D-4519-4D53-A3B0-8E05A5D1BC03}">
      <dgm:prSet phldrT="[Текст]" custT="1"/>
      <dgm:spPr/>
      <dgm:t>
        <a:bodyPr/>
        <a:lstStyle/>
        <a:p>
          <a:pPr algn="just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295 земельных участков сформированы в черте 10 крупных населенных пунктов; </a:t>
          </a:r>
        </a:p>
        <a:p>
          <a:pPr algn="just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244 земельных участка  представлено в собственность; </a:t>
          </a:r>
        </a:p>
        <a:p>
          <a:pPr algn="just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54 земельных участка имеется не закрепленных за гражданами.</a:t>
          </a:r>
          <a:endParaRPr lang="ru-RU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5D7D27-B759-44F0-A1E2-765BF5FE744A}" type="parTrans" cxnId="{8B4B16E9-BE3C-4539-8A24-42BD595E61A4}">
      <dgm:prSet/>
      <dgm:spPr/>
      <dgm:t>
        <a:bodyPr/>
        <a:lstStyle/>
        <a:p>
          <a:pPr algn="just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9899F8-10B4-45DC-8320-9C51F928429A}" type="sibTrans" cxnId="{8B4B16E9-BE3C-4539-8A24-42BD595E61A4}">
      <dgm:prSet/>
      <dgm:spPr/>
      <dgm:t>
        <a:bodyPr/>
        <a:lstStyle/>
        <a:p>
          <a:pPr algn="just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20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9D1532-5B94-4047-8689-F12F135C8915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социальными выплатами на приобретение жилья обеспечены три молодые семьи; </a:t>
          </a:r>
        </a:p>
        <a:p>
          <a:pPr algn="just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Объем финансирования составил 1,56 млн. рублей, в том числе 176 тыс. рублей из бюджета района</a:t>
          </a:r>
        </a:p>
      </dgm:t>
    </dgm:pt>
    <dgm:pt modelId="{FAD82AC0-84E1-4096-BE17-88E1458A0E5A}" type="parTrans" cxnId="{F4265166-507F-4A54-A637-EAED49582F10}">
      <dgm:prSet/>
      <dgm:spPr/>
      <dgm:t>
        <a:bodyPr/>
        <a:lstStyle/>
        <a:p>
          <a:endParaRPr lang="ru-RU" sz="2000" b="0"/>
        </a:p>
      </dgm:t>
    </dgm:pt>
    <dgm:pt modelId="{911503CB-95DF-4251-A48E-8E26A830C6A0}" type="sibTrans" cxnId="{F4265166-507F-4A54-A637-EAED49582F10}">
      <dgm:prSet/>
      <dgm:spPr/>
      <dgm:t>
        <a:bodyPr/>
        <a:lstStyle/>
        <a:p>
          <a:endParaRPr lang="ru-RU" sz="2000" b="0"/>
        </a:p>
      </dgm:t>
    </dgm:pt>
    <dgm:pt modelId="{7543D3C0-E7FE-4405-A2D6-D5F65568890A}" type="pres">
      <dgm:prSet presAssocID="{01C5EFCE-0BAC-4B40-A910-87C1718A528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3B5A1E-513B-42B1-8AF7-81205AFCEDC9}" type="pres">
      <dgm:prSet presAssocID="{389D1532-5B94-4047-8689-F12F135C8915}" presName="parentLin" presStyleCnt="0"/>
      <dgm:spPr/>
      <dgm:t>
        <a:bodyPr/>
        <a:lstStyle/>
        <a:p>
          <a:endParaRPr lang="ru-RU"/>
        </a:p>
      </dgm:t>
    </dgm:pt>
    <dgm:pt modelId="{902FFA69-5C81-4F4F-A8B2-0EC86126BD4D}" type="pres">
      <dgm:prSet presAssocID="{389D1532-5B94-4047-8689-F12F135C891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5CEABE9-9494-4929-9FC4-7DD4835D866C}" type="pres">
      <dgm:prSet presAssocID="{389D1532-5B94-4047-8689-F12F135C8915}" presName="parentText" presStyleLbl="node1" presStyleIdx="0" presStyleCnt="3" custScaleX="142857" custScaleY="969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631BDB-11B9-45FF-93AF-8CCFAB617143}" type="pres">
      <dgm:prSet presAssocID="{389D1532-5B94-4047-8689-F12F135C8915}" presName="negativeSpace" presStyleCnt="0"/>
      <dgm:spPr/>
      <dgm:t>
        <a:bodyPr/>
        <a:lstStyle/>
        <a:p>
          <a:endParaRPr lang="ru-RU"/>
        </a:p>
      </dgm:t>
    </dgm:pt>
    <dgm:pt modelId="{7FE46E7A-B683-4139-9ABD-AFD3420C3C99}" type="pres">
      <dgm:prSet presAssocID="{389D1532-5B94-4047-8689-F12F135C8915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44620-6627-4F1E-87BB-3A4ED3DD114B}" type="pres">
      <dgm:prSet presAssocID="{911503CB-95DF-4251-A48E-8E26A830C6A0}" presName="spaceBetweenRectangles" presStyleCnt="0"/>
      <dgm:spPr/>
      <dgm:t>
        <a:bodyPr/>
        <a:lstStyle/>
        <a:p>
          <a:endParaRPr lang="ru-RU"/>
        </a:p>
      </dgm:t>
    </dgm:pt>
    <dgm:pt modelId="{154F521A-7593-4B9D-85E8-EE52BC6EE354}" type="pres">
      <dgm:prSet presAssocID="{D8CC7F73-532C-4D0B-A3B1-61AE559FA249}" presName="parentLin" presStyleCnt="0"/>
      <dgm:spPr/>
      <dgm:t>
        <a:bodyPr/>
        <a:lstStyle/>
        <a:p>
          <a:endParaRPr lang="ru-RU"/>
        </a:p>
      </dgm:t>
    </dgm:pt>
    <dgm:pt modelId="{EA479B5D-F860-4A39-B494-B24F5017F20F}" type="pres">
      <dgm:prSet presAssocID="{D8CC7F73-532C-4D0B-A3B1-61AE559FA24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E77852F-F32B-4A96-95D4-DDF0B9EB7395}" type="pres">
      <dgm:prSet presAssocID="{D8CC7F73-532C-4D0B-A3B1-61AE559FA249}" presName="parentText" presStyleLbl="node1" presStyleIdx="1" presStyleCnt="3" custScaleX="142857" custScaleY="808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394668-247C-43AF-8045-ABF2DE10BA5D}" type="pres">
      <dgm:prSet presAssocID="{D8CC7F73-532C-4D0B-A3B1-61AE559FA249}" presName="negativeSpace" presStyleCnt="0"/>
      <dgm:spPr/>
      <dgm:t>
        <a:bodyPr/>
        <a:lstStyle/>
        <a:p>
          <a:endParaRPr lang="ru-RU"/>
        </a:p>
      </dgm:t>
    </dgm:pt>
    <dgm:pt modelId="{3B706410-971A-4C67-8C8D-BC21A2C7D00D}" type="pres">
      <dgm:prSet presAssocID="{D8CC7F73-532C-4D0B-A3B1-61AE559FA249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0E5813-BBB9-4AF5-9BDC-0E21D4FEC2E0}" type="pres">
      <dgm:prSet presAssocID="{F9119FF2-98CE-4BBC-88A5-CBCFADF69F1F}" presName="spaceBetweenRectangles" presStyleCnt="0"/>
      <dgm:spPr/>
      <dgm:t>
        <a:bodyPr/>
        <a:lstStyle/>
        <a:p>
          <a:endParaRPr lang="ru-RU"/>
        </a:p>
      </dgm:t>
    </dgm:pt>
    <dgm:pt modelId="{073677CF-E473-4C4F-9CD6-80FD03AEB627}" type="pres">
      <dgm:prSet presAssocID="{8076373D-4519-4D53-A3B0-8E05A5D1BC03}" presName="parentLin" presStyleCnt="0"/>
      <dgm:spPr/>
      <dgm:t>
        <a:bodyPr/>
        <a:lstStyle/>
        <a:p>
          <a:endParaRPr lang="ru-RU"/>
        </a:p>
      </dgm:t>
    </dgm:pt>
    <dgm:pt modelId="{E01A0567-98BC-4442-9FDD-60136E9309D1}" type="pres">
      <dgm:prSet presAssocID="{8076373D-4519-4D53-A3B0-8E05A5D1BC0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6701F70-84C8-4D02-988B-3A4B135A07B8}" type="pres">
      <dgm:prSet presAssocID="{8076373D-4519-4D53-A3B0-8E05A5D1BC03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E48AA0-0EA3-4B38-B2B1-42792F6C250D}" type="pres">
      <dgm:prSet presAssocID="{8076373D-4519-4D53-A3B0-8E05A5D1BC03}" presName="negativeSpace" presStyleCnt="0"/>
      <dgm:spPr/>
      <dgm:t>
        <a:bodyPr/>
        <a:lstStyle/>
        <a:p>
          <a:endParaRPr lang="ru-RU"/>
        </a:p>
      </dgm:t>
    </dgm:pt>
    <dgm:pt modelId="{CB241474-E8E5-46EB-BC12-AF72DEDC7BCB}" type="pres">
      <dgm:prSet presAssocID="{8076373D-4519-4D53-A3B0-8E05A5D1BC03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21BBD-F095-4C59-9FF5-8750E7EF6244}" type="presOf" srcId="{01C5EFCE-0BAC-4B40-A910-87C1718A528C}" destId="{7543D3C0-E7FE-4405-A2D6-D5F65568890A}" srcOrd="0" destOrd="0" presId="urn:microsoft.com/office/officeart/2005/8/layout/list1"/>
    <dgm:cxn modelId="{297C30BB-7F21-4AD5-ABB7-3C9AD3A31837}" type="presOf" srcId="{D8CC7F73-532C-4D0B-A3B1-61AE559FA249}" destId="{EA479B5D-F860-4A39-B494-B24F5017F20F}" srcOrd="0" destOrd="0" presId="urn:microsoft.com/office/officeart/2005/8/layout/list1"/>
    <dgm:cxn modelId="{18C808C7-5DAB-44D1-957F-15549393C5CC}" type="presOf" srcId="{389D1532-5B94-4047-8689-F12F135C8915}" destId="{55CEABE9-9494-4929-9FC4-7DD4835D866C}" srcOrd="1" destOrd="0" presId="urn:microsoft.com/office/officeart/2005/8/layout/list1"/>
    <dgm:cxn modelId="{C3A90763-F038-49DC-B3C2-A2692B3E748F}" type="presOf" srcId="{389D1532-5B94-4047-8689-F12F135C8915}" destId="{902FFA69-5C81-4F4F-A8B2-0EC86126BD4D}" srcOrd="0" destOrd="0" presId="urn:microsoft.com/office/officeart/2005/8/layout/list1"/>
    <dgm:cxn modelId="{8B4B16E9-BE3C-4539-8A24-42BD595E61A4}" srcId="{01C5EFCE-0BAC-4B40-A910-87C1718A528C}" destId="{8076373D-4519-4D53-A3B0-8E05A5D1BC03}" srcOrd="2" destOrd="0" parTransId="{0E5D7D27-B759-44F0-A1E2-765BF5FE744A}" sibTransId="{509899F8-10B4-45DC-8320-9C51F928429A}"/>
    <dgm:cxn modelId="{F4265166-507F-4A54-A637-EAED49582F10}" srcId="{01C5EFCE-0BAC-4B40-A910-87C1718A528C}" destId="{389D1532-5B94-4047-8689-F12F135C8915}" srcOrd="0" destOrd="0" parTransId="{FAD82AC0-84E1-4096-BE17-88E1458A0E5A}" sibTransId="{911503CB-95DF-4251-A48E-8E26A830C6A0}"/>
    <dgm:cxn modelId="{7917DBE8-A3ED-4F94-8D29-C9DE3357F266}" srcId="{01C5EFCE-0BAC-4B40-A910-87C1718A528C}" destId="{D8CC7F73-532C-4D0B-A3B1-61AE559FA249}" srcOrd="1" destOrd="0" parTransId="{F29064D6-99BC-401D-8143-64C57763D15F}" sibTransId="{F9119FF2-98CE-4BBC-88A5-CBCFADF69F1F}"/>
    <dgm:cxn modelId="{29FD3162-9B36-46E1-A3C4-5B79CCA84575}" type="presOf" srcId="{8076373D-4519-4D53-A3B0-8E05A5D1BC03}" destId="{E01A0567-98BC-4442-9FDD-60136E9309D1}" srcOrd="0" destOrd="0" presId="urn:microsoft.com/office/officeart/2005/8/layout/list1"/>
    <dgm:cxn modelId="{F74AE9D0-E7EC-4BD5-978B-1725F817D609}" type="presOf" srcId="{D8CC7F73-532C-4D0B-A3B1-61AE559FA249}" destId="{0E77852F-F32B-4A96-95D4-DDF0B9EB7395}" srcOrd="1" destOrd="0" presId="urn:microsoft.com/office/officeart/2005/8/layout/list1"/>
    <dgm:cxn modelId="{5B8D6E7B-A697-402A-AAF0-4D24C9638C12}" type="presOf" srcId="{8076373D-4519-4D53-A3B0-8E05A5D1BC03}" destId="{E6701F70-84C8-4D02-988B-3A4B135A07B8}" srcOrd="1" destOrd="0" presId="urn:microsoft.com/office/officeart/2005/8/layout/list1"/>
    <dgm:cxn modelId="{7D6CAF49-8951-4D22-9E40-5ACCA7F65580}" type="presParOf" srcId="{7543D3C0-E7FE-4405-A2D6-D5F65568890A}" destId="{9F3B5A1E-513B-42B1-8AF7-81205AFCEDC9}" srcOrd="0" destOrd="0" presId="urn:microsoft.com/office/officeart/2005/8/layout/list1"/>
    <dgm:cxn modelId="{F7C78274-E0CC-4D6D-8D07-35C5993F6AF7}" type="presParOf" srcId="{9F3B5A1E-513B-42B1-8AF7-81205AFCEDC9}" destId="{902FFA69-5C81-4F4F-A8B2-0EC86126BD4D}" srcOrd="0" destOrd="0" presId="urn:microsoft.com/office/officeart/2005/8/layout/list1"/>
    <dgm:cxn modelId="{D0F8C1BE-2887-4887-A9CC-7A7FEAE62AE9}" type="presParOf" srcId="{9F3B5A1E-513B-42B1-8AF7-81205AFCEDC9}" destId="{55CEABE9-9494-4929-9FC4-7DD4835D866C}" srcOrd="1" destOrd="0" presId="urn:microsoft.com/office/officeart/2005/8/layout/list1"/>
    <dgm:cxn modelId="{5AE84EA5-B416-4A4E-864B-A85E21DE3882}" type="presParOf" srcId="{7543D3C0-E7FE-4405-A2D6-D5F65568890A}" destId="{6A631BDB-11B9-45FF-93AF-8CCFAB617143}" srcOrd="1" destOrd="0" presId="urn:microsoft.com/office/officeart/2005/8/layout/list1"/>
    <dgm:cxn modelId="{3D50A505-172E-4254-8456-B9B3E06E70FA}" type="presParOf" srcId="{7543D3C0-E7FE-4405-A2D6-D5F65568890A}" destId="{7FE46E7A-B683-4139-9ABD-AFD3420C3C99}" srcOrd="2" destOrd="0" presId="urn:microsoft.com/office/officeart/2005/8/layout/list1"/>
    <dgm:cxn modelId="{2DBD6E23-8332-4897-A34D-EDC4031660A9}" type="presParOf" srcId="{7543D3C0-E7FE-4405-A2D6-D5F65568890A}" destId="{86D44620-6627-4F1E-87BB-3A4ED3DD114B}" srcOrd="3" destOrd="0" presId="urn:microsoft.com/office/officeart/2005/8/layout/list1"/>
    <dgm:cxn modelId="{55A6B8FB-B7FA-40CE-AAEE-616777BAF217}" type="presParOf" srcId="{7543D3C0-E7FE-4405-A2D6-D5F65568890A}" destId="{154F521A-7593-4B9D-85E8-EE52BC6EE354}" srcOrd="4" destOrd="0" presId="urn:microsoft.com/office/officeart/2005/8/layout/list1"/>
    <dgm:cxn modelId="{537CF04F-7A82-430B-910D-9127F4A35178}" type="presParOf" srcId="{154F521A-7593-4B9D-85E8-EE52BC6EE354}" destId="{EA479B5D-F860-4A39-B494-B24F5017F20F}" srcOrd="0" destOrd="0" presId="urn:microsoft.com/office/officeart/2005/8/layout/list1"/>
    <dgm:cxn modelId="{0FFB1357-4C14-458E-B8A3-77112DF26DC7}" type="presParOf" srcId="{154F521A-7593-4B9D-85E8-EE52BC6EE354}" destId="{0E77852F-F32B-4A96-95D4-DDF0B9EB7395}" srcOrd="1" destOrd="0" presId="urn:microsoft.com/office/officeart/2005/8/layout/list1"/>
    <dgm:cxn modelId="{E1FC038C-650E-4692-BB07-9393C1622FC9}" type="presParOf" srcId="{7543D3C0-E7FE-4405-A2D6-D5F65568890A}" destId="{DF394668-247C-43AF-8045-ABF2DE10BA5D}" srcOrd="5" destOrd="0" presId="urn:microsoft.com/office/officeart/2005/8/layout/list1"/>
    <dgm:cxn modelId="{9D5902C8-61CA-4442-8D25-DBC83CF92CE1}" type="presParOf" srcId="{7543D3C0-E7FE-4405-A2D6-D5F65568890A}" destId="{3B706410-971A-4C67-8C8D-BC21A2C7D00D}" srcOrd="6" destOrd="0" presId="urn:microsoft.com/office/officeart/2005/8/layout/list1"/>
    <dgm:cxn modelId="{100B2575-AACF-42EE-9B41-A11ED06DC27E}" type="presParOf" srcId="{7543D3C0-E7FE-4405-A2D6-D5F65568890A}" destId="{450E5813-BBB9-4AF5-9BDC-0E21D4FEC2E0}" srcOrd="7" destOrd="0" presId="urn:microsoft.com/office/officeart/2005/8/layout/list1"/>
    <dgm:cxn modelId="{1EF27788-AB2B-4051-B923-DEA2B9854DDC}" type="presParOf" srcId="{7543D3C0-E7FE-4405-A2D6-D5F65568890A}" destId="{073677CF-E473-4C4F-9CD6-80FD03AEB627}" srcOrd="8" destOrd="0" presId="urn:microsoft.com/office/officeart/2005/8/layout/list1"/>
    <dgm:cxn modelId="{6D5BBD1C-36D4-4A8A-ABD7-ADF00FC2C902}" type="presParOf" srcId="{073677CF-E473-4C4F-9CD6-80FD03AEB627}" destId="{E01A0567-98BC-4442-9FDD-60136E9309D1}" srcOrd="0" destOrd="0" presId="urn:microsoft.com/office/officeart/2005/8/layout/list1"/>
    <dgm:cxn modelId="{C5604D1F-C65D-48C8-B038-5FA6FD0A3E20}" type="presParOf" srcId="{073677CF-E473-4C4F-9CD6-80FD03AEB627}" destId="{E6701F70-84C8-4D02-988B-3A4B135A07B8}" srcOrd="1" destOrd="0" presId="urn:microsoft.com/office/officeart/2005/8/layout/list1"/>
    <dgm:cxn modelId="{5A728741-C7CF-4735-BD29-69F0B3BED93A}" type="presParOf" srcId="{7543D3C0-E7FE-4405-A2D6-D5F65568890A}" destId="{8AE48AA0-0EA3-4B38-B2B1-42792F6C250D}" srcOrd="9" destOrd="0" presId="urn:microsoft.com/office/officeart/2005/8/layout/list1"/>
    <dgm:cxn modelId="{DFB99458-FD62-4B45-B585-38E51B478D46}" type="presParOf" srcId="{7543D3C0-E7FE-4405-A2D6-D5F65568890A}" destId="{CB241474-E8E5-46EB-BC12-AF72DEDC7BC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D12A0C-86BA-47DC-895B-9B50316D575C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D22AC9-EE78-47DC-BC9A-5B573BB1F9E5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Подана заявка на включение в программу газификации на 2017 год объектов:</a:t>
          </a:r>
          <a:r>
            <a:rPr lang="ru-RU" sz="180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</a:t>
          </a:r>
        </a:p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с. Венев-монастырь и д.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Бяково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80982B-F70E-4C22-A469-ACAF874BB72A}" type="parTrans" cxnId="{A8C5FAFD-1C52-4E89-845E-55686F96EC90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9CD4BC-FC92-42FC-B215-398D65333F07}" type="sibTrans" cxnId="{A8C5FAFD-1C52-4E89-845E-55686F96EC90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AD1DE3-4852-42E2-8CAA-A6A33EA523D7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выполнена прокладка межпоселкового газопровода в </a:t>
          </a:r>
          <a:b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с.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Прудищи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протяженностью 6,3 км, стоимостью 8,2 млн. рублей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F8F984-AAFA-478A-A58E-81667F172D0F}" type="parTrans" cxnId="{A577FB93-86F1-4F8A-BD22-94FA71311A2C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C4CF66-2688-4704-9FB6-0AD26B0986F0}" type="sibTrans" cxnId="{A577FB93-86F1-4F8A-BD22-94FA71311A2C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015801-26EF-42A2-8236-0DFB12F9D7FB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Произведен  пуск  газа  в домовладения с. Щучье, д. Гати,  д.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Березово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и слободы Стрелецкой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58714A-5777-4FC9-A25F-89C3AF937DE0}" type="parTrans" cxnId="{2D63A223-83D9-451D-A560-597D89C0E82E}">
      <dgm:prSet/>
      <dgm:spPr/>
    </dgm:pt>
    <dgm:pt modelId="{0A7BA43C-B2C8-4085-8EC3-3378F8684C81}" type="sibTrans" cxnId="{2D63A223-83D9-451D-A560-597D89C0E82E}">
      <dgm:prSet/>
      <dgm:spPr/>
    </dgm:pt>
    <dgm:pt modelId="{0A2972B0-AB46-4D43-B06B-B357B07C4368}" type="pres">
      <dgm:prSet presAssocID="{14D12A0C-86BA-47DC-895B-9B50316D575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7B5D14-A7FD-4FBB-827D-1376E746AAB8}" type="pres">
      <dgm:prSet presAssocID="{99D22AC9-EE78-47DC-BC9A-5B573BB1F9E5}" presName="parentLin" presStyleCnt="0"/>
      <dgm:spPr/>
    </dgm:pt>
    <dgm:pt modelId="{277B5B46-CD97-4081-8C6C-10EF12DC2A9A}" type="pres">
      <dgm:prSet presAssocID="{99D22AC9-EE78-47DC-BC9A-5B573BB1F9E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F02606F-7795-49A8-986B-AF9F64C90D47}" type="pres">
      <dgm:prSet presAssocID="{99D22AC9-EE78-47DC-BC9A-5B573BB1F9E5}" presName="parentText" presStyleLbl="node1" presStyleIdx="0" presStyleCnt="3" custScaleX="1230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425781-F4ED-4A04-A20F-A936851F9428}" type="pres">
      <dgm:prSet presAssocID="{99D22AC9-EE78-47DC-BC9A-5B573BB1F9E5}" presName="negativeSpace" presStyleCnt="0"/>
      <dgm:spPr/>
    </dgm:pt>
    <dgm:pt modelId="{9A338C69-DA7F-4B7F-B6F2-52B908BDD2F5}" type="pres">
      <dgm:prSet presAssocID="{99D22AC9-EE78-47DC-BC9A-5B573BB1F9E5}" presName="childText" presStyleLbl="conFgAcc1" presStyleIdx="0" presStyleCnt="3">
        <dgm:presLayoutVars>
          <dgm:bulletEnabled val="1"/>
        </dgm:presLayoutVars>
      </dgm:prSet>
      <dgm:spPr/>
    </dgm:pt>
    <dgm:pt modelId="{495AB191-9654-4CAB-AED3-A74263E3A1A8}" type="pres">
      <dgm:prSet presAssocID="{D59CD4BC-FC92-42FC-B215-398D65333F07}" presName="spaceBetweenRectangles" presStyleCnt="0"/>
      <dgm:spPr/>
    </dgm:pt>
    <dgm:pt modelId="{477993F5-4DFF-44FE-8A4A-4942B77B0DD1}" type="pres">
      <dgm:prSet presAssocID="{07AD1DE3-4852-42E2-8CAA-A6A33EA523D7}" presName="parentLin" presStyleCnt="0"/>
      <dgm:spPr/>
    </dgm:pt>
    <dgm:pt modelId="{CDFDA8C9-0F34-4E47-83B4-E1495DA5B270}" type="pres">
      <dgm:prSet presAssocID="{07AD1DE3-4852-42E2-8CAA-A6A33EA523D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59E9DA0-9684-4B09-B7EA-E02447E4B461}" type="pres">
      <dgm:prSet presAssocID="{07AD1DE3-4852-42E2-8CAA-A6A33EA523D7}" presName="parentText" presStyleLbl="node1" presStyleIdx="1" presStyleCnt="3" custScaleX="1232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21C660-D419-4B4E-B0CD-C358069DBD42}" type="pres">
      <dgm:prSet presAssocID="{07AD1DE3-4852-42E2-8CAA-A6A33EA523D7}" presName="negativeSpace" presStyleCnt="0"/>
      <dgm:spPr/>
    </dgm:pt>
    <dgm:pt modelId="{CFDF52BC-8EF5-4079-8DC1-5D4EC69F20AB}" type="pres">
      <dgm:prSet presAssocID="{07AD1DE3-4852-42E2-8CAA-A6A33EA523D7}" presName="childText" presStyleLbl="conFgAcc1" presStyleIdx="1" presStyleCnt="3">
        <dgm:presLayoutVars>
          <dgm:bulletEnabled val="1"/>
        </dgm:presLayoutVars>
      </dgm:prSet>
      <dgm:spPr/>
    </dgm:pt>
    <dgm:pt modelId="{D6BC1D8D-773E-42C6-B967-310FE7015AB0}" type="pres">
      <dgm:prSet presAssocID="{73C4CF66-2688-4704-9FB6-0AD26B0986F0}" presName="spaceBetweenRectangles" presStyleCnt="0"/>
      <dgm:spPr/>
    </dgm:pt>
    <dgm:pt modelId="{065EDCA7-D95C-4E54-AA5D-7D94DC3600CB}" type="pres">
      <dgm:prSet presAssocID="{90015801-26EF-42A2-8236-0DFB12F9D7FB}" presName="parentLin" presStyleCnt="0"/>
      <dgm:spPr/>
    </dgm:pt>
    <dgm:pt modelId="{090545C3-D3F0-4946-ACC0-4DF616C6C50E}" type="pres">
      <dgm:prSet presAssocID="{90015801-26EF-42A2-8236-0DFB12F9D7F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51D9404-B78B-4EE3-8D95-545A0B164AAD}" type="pres">
      <dgm:prSet presAssocID="{90015801-26EF-42A2-8236-0DFB12F9D7FB}" presName="parentText" presStyleLbl="node1" presStyleIdx="2" presStyleCnt="3" custScaleX="1232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9F60C9-8DA5-4EE3-8FB8-350776F4FF6B}" type="pres">
      <dgm:prSet presAssocID="{90015801-26EF-42A2-8236-0DFB12F9D7FB}" presName="negativeSpace" presStyleCnt="0"/>
      <dgm:spPr/>
    </dgm:pt>
    <dgm:pt modelId="{884F3D93-9E05-4D7F-BF5D-3366B1915007}" type="pres">
      <dgm:prSet presAssocID="{90015801-26EF-42A2-8236-0DFB12F9D7F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94E64AB-EDB5-4FD5-A280-3F0F914B28C1}" type="presOf" srcId="{90015801-26EF-42A2-8236-0DFB12F9D7FB}" destId="{D51D9404-B78B-4EE3-8D95-545A0B164AAD}" srcOrd="1" destOrd="0" presId="urn:microsoft.com/office/officeart/2005/8/layout/list1"/>
    <dgm:cxn modelId="{CE24957F-3F40-494D-8A75-114FC65574A7}" type="presOf" srcId="{07AD1DE3-4852-42E2-8CAA-A6A33EA523D7}" destId="{CDFDA8C9-0F34-4E47-83B4-E1495DA5B270}" srcOrd="0" destOrd="0" presId="urn:microsoft.com/office/officeart/2005/8/layout/list1"/>
    <dgm:cxn modelId="{A577FB93-86F1-4F8A-BD22-94FA71311A2C}" srcId="{14D12A0C-86BA-47DC-895B-9B50316D575C}" destId="{07AD1DE3-4852-42E2-8CAA-A6A33EA523D7}" srcOrd="1" destOrd="0" parTransId="{8AF8F984-AAFA-478A-A58E-81667F172D0F}" sibTransId="{73C4CF66-2688-4704-9FB6-0AD26B0986F0}"/>
    <dgm:cxn modelId="{2D63A223-83D9-451D-A560-597D89C0E82E}" srcId="{14D12A0C-86BA-47DC-895B-9B50316D575C}" destId="{90015801-26EF-42A2-8236-0DFB12F9D7FB}" srcOrd="2" destOrd="0" parTransId="{AA58714A-5777-4FC9-A25F-89C3AF937DE0}" sibTransId="{0A7BA43C-B2C8-4085-8EC3-3378F8684C81}"/>
    <dgm:cxn modelId="{456AB292-484C-4A71-8619-863BE9E7E85B}" type="presOf" srcId="{99D22AC9-EE78-47DC-BC9A-5B573BB1F9E5}" destId="{EF02606F-7795-49A8-986B-AF9F64C90D47}" srcOrd="1" destOrd="0" presId="urn:microsoft.com/office/officeart/2005/8/layout/list1"/>
    <dgm:cxn modelId="{F7FDA2DD-DA46-4094-928A-1C477976151A}" type="presOf" srcId="{99D22AC9-EE78-47DC-BC9A-5B573BB1F9E5}" destId="{277B5B46-CD97-4081-8C6C-10EF12DC2A9A}" srcOrd="0" destOrd="0" presId="urn:microsoft.com/office/officeart/2005/8/layout/list1"/>
    <dgm:cxn modelId="{A8C5FAFD-1C52-4E89-845E-55686F96EC90}" srcId="{14D12A0C-86BA-47DC-895B-9B50316D575C}" destId="{99D22AC9-EE78-47DC-BC9A-5B573BB1F9E5}" srcOrd="0" destOrd="0" parTransId="{2E80982B-F70E-4C22-A469-ACAF874BB72A}" sibTransId="{D59CD4BC-FC92-42FC-B215-398D65333F07}"/>
    <dgm:cxn modelId="{7755340A-BEF5-491D-8493-DB6AD1774FEB}" type="presOf" srcId="{90015801-26EF-42A2-8236-0DFB12F9D7FB}" destId="{090545C3-D3F0-4946-ACC0-4DF616C6C50E}" srcOrd="0" destOrd="0" presId="urn:microsoft.com/office/officeart/2005/8/layout/list1"/>
    <dgm:cxn modelId="{EC7F1957-8CB3-46A0-8001-92982F702CC7}" type="presOf" srcId="{14D12A0C-86BA-47DC-895B-9B50316D575C}" destId="{0A2972B0-AB46-4D43-B06B-B357B07C4368}" srcOrd="0" destOrd="0" presId="urn:microsoft.com/office/officeart/2005/8/layout/list1"/>
    <dgm:cxn modelId="{D3C1FBA9-1837-4D44-9BE9-8C5189F1D45C}" type="presOf" srcId="{07AD1DE3-4852-42E2-8CAA-A6A33EA523D7}" destId="{559E9DA0-9684-4B09-B7EA-E02447E4B461}" srcOrd="1" destOrd="0" presId="urn:microsoft.com/office/officeart/2005/8/layout/list1"/>
    <dgm:cxn modelId="{50756405-38E3-410E-B020-4485D4C786A8}" type="presParOf" srcId="{0A2972B0-AB46-4D43-B06B-B357B07C4368}" destId="{F07B5D14-A7FD-4FBB-827D-1376E746AAB8}" srcOrd="0" destOrd="0" presId="urn:microsoft.com/office/officeart/2005/8/layout/list1"/>
    <dgm:cxn modelId="{D798E4A5-FB8E-4EC9-A8F6-D7B7ED237025}" type="presParOf" srcId="{F07B5D14-A7FD-4FBB-827D-1376E746AAB8}" destId="{277B5B46-CD97-4081-8C6C-10EF12DC2A9A}" srcOrd="0" destOrd="0" presId="urn:microsoft.com/office/officeart/2005/8/layout/list1"/>
    <dgm:cxn modelId="{0ECA6033-D457-459D-9973-747765B4399E}" type="presParOf" srcId="{F07B5D14-A7FD-4FBB-827D-1376E746AAB8}" destId="{EF02606F-7795-49A8-986B-AF9F64C90D47}" srcOrd="1" destOrd="0" presId="urn:microsoft.com/office/officeart/2005/8/layout/list1"/>
    <dgm:cxn modelId="{E6435B8B-8575-4C8C-B513-AE77C83F6A8C}" type="presParOf" srcId="{0A2972B0-AB46-4D43-B06B-B357B07C4368}" destId="{4D425781-F4ED-4A04-A20F-A936851F9428}" srcOrd="1" destOrd="0" presId="urn:microsoft.com/office/officeart/2005/8/layout/list1"/>
    <dgm:cxn modelId="{5AA343D8-1D9D-4166-9248-1DF043EE525C}" type="presParOf" srcId="{0A2972B0-AB46-4D43-B06B-B357B07C4368}" destId="{9A338C69-DA7F-4B7F-B6F2-52B908BDD2F5}" srcOrd="2" destOrd="0" presId="urn:microsoft.com/office/officeart/2005/8/layout/list1"/>
    <dgm:cxn modelId="{F7D93327-F7AE-48B0-91B4-54DEAD24E022}" type="presParOf" srcId="{0A2972B0-AB46-4D43-B06B-B357B07C4368}" destId="{495AB191-9654-4CAB-AED3-A74263E3A1A8}" srcOrd="3" destOrd="0" presId="urn:microsoft.com/office/officeart/2005/8/layout/list1"/>
    <dgm:cxn modelId="{84C49F55-F6CF-4893-9498-6D3F4A82D091}" type="presParOf" srcId="{0A2972B0-AB46-4D43-B06B-B357B07C4368}" destId="{477993F5-4DFF-44FE-8A4A-4942B77B0DD1}" srcOrd="4" destOrd="0" presId="urn:microsoft.com/office/officeart/2005/8/layout/list1"/>
    <dgm:cxn modelId="{B1936BE7-9C76-4D82-BF0F-51394B14B9E2}" type="presParOf" srcId="{477993F5-4DFF-44FE-8A4A-4942B77B0DD1}" destId="{CDFDA8C9-0F34-4E47-83B4-E1495DA5B270}" srcOrd="0" destOrd="0" presId="urn:microsoft.com/office/officeart/2005/8/layout/list1"/>
    <dgm:cxn modelId="{82CED71D-B1E3-4FFE-A577-75E77C32F627}" type="presParOf" srcId="{477993F5-4DFF-44FE-8A4A-4942B77B0DD1}" destId="{559E9DA0-9684-4B09-B7EA-E02447E4B461}" srcOrd="1" destOrd="0" presId="urn:microsoft.com/office/officeart/2005/8/layout/list1"/>
    <dgm:cxn modelId="{1CC872FD-5448-452F-974D-F67B5D7433A0}" type="presParOf" srcId="{0A2972B0-AB46-4D43-B06B-B357B07C4368}" destId="{6421C660-D419-4B4E-B0CD-C358069DBD42}" srcOrd="5" destOrd="0" presId="urn:microsoft.com/office/officeart/2005/8/layout/list1"/>
    <dgm:cxn modelId="{1C94D302-69F1-4A7F-AE57-34EDE60A0161}" type="presParOf" srcId="{0A2972B0-AB46-4D43-B06B-B357B07C4368}" destId="{CFDF52BC-8EF5-4079-8DC1-5D4EC69F20AB}" srcOrd="6" destOrd="0" presId="urn:microsoft.com/office/officeart/2005/8/layout/list1"/>
    <dgm:cxn modelId="{A4BE8CA5-EB5A-4C0F-8803-8B6F0B61434D}" type="presParOf" srcId="{0A2972B0-AB46-4D43-B06B-B357B07C4368}" destId="{D6BC1D8D-773E-42C6-B967-310FE7015AB0}" srcOrd="7" destOrd="0" presId="urn:microsoft.com/office/officeart/2005/8/layout/list1"/>
    <dgm:cxn modelId="{E74599B5-CFA8-40A3-89AF-8476660FF7A6}" type="presParOf" srcId="{0A2972B0-AB46-4D43-B06B-B357B07C4368}" destId="{065EDCA7-D95C-4E54-AA5D-7D94DC3600CB}" srcOrd="8" destOrd="0" presId="urn:microsoft.com/office/officeart/2005/8/layout/list1"/>
    <dgm:cxn modelId="{37D9FA92-04BD-4106-9A36-B3E75530C1D2}" type="presParOf" srcId="{065EDCA7-D95C-4E54-AA5D-7D94DC3600CB}" destId="{090545C3-D3F0-4946-ACC0-4DF616C6C50E}" srcOrd="0" destOrd="0" presId="urn:microsoft.com/office/officeart/2005/8/layout/list1"/>
    <dgm:cxn modelId="{C5BA9A1E-381B-48C0-BA77-6E052C56386E}" type="presParOf" srcId="{065EDCA7-D95C-4E54-AA5D-7D94DC3600CB}" destId="{D51D9404-B78B-4EE3-8D95-545A0B164AAD}" srcOrd="1" destOrd="0" presId="urn:microsoft.com/office/officeart/2005/8/layout/list1"/>
    <dgm:cxn modelId="{9DF0F24D-55AC-419E-9E26-FAB7ACC06217}" type="presParOf" srcId="{0A2972B0-AB46-4D43-B06B-B357B07C4368}" destId="{569F60C9-8DA5-4EE3-8FB8-350776F4FF6B}" srcOrd="9" destOrd="0" presId="urn:microsoft.com/office/officeart/2005/8/layout/list1"/>
    <dgm:cxn modelId="{45B173AD-67FB-4B32-9753-AC81E53B5AA2}" type="presParOf" srcId="{0A2972B0-AB46-4D43-B06B-B357B07C4368}" destId="{884F3D93-9E05-4D7F-BF5D-3366B191500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974B479-FE1B-4533-A20E-14AFFD0CDE0F}" type="doc">
      <dgm:prSet loTypeId="urn:microsoft.com/office/officeart/2005/8/layout/vList3#2" loCatId="list" qsTypeId="urn:microsoft.com/office/officeart/2005/8/quickstyle/simple2" qsCatId="simple" csTypeId="urn:microsoft.com/office/officeart/2005/8/colors/accent1_2" csCatId="accent1" phldr="1"/>
      <dgm:spPr/>
    </dgm:pt>
    <dgm:pt modelId="{660ACFD7-3AE2-40F9-8F3C-E0A6E27D3FE8}">
      <dgm:prSet phldrT="[Текст]" custT="1"/>
      <dgm:spPr/>
      <dgm:t>
        <a:bodyPr/>
        <a:lstStyle/>
        <a:p>
          <a:r>
            <a:rPr lang="ru-RU" sz="22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Приобретен и смонтирован модульный котел для горячего водоснабжения </a:t>
          </a:r>
          <a:r>
            <a:rPr lang="ru-RU" sz="22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мкр</a:t>
          </a:r>
          <a:r>
            <a:rPr lang="ru-RU" sz="22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«Южный»</a:t>
          </a:r>
          <a:endParaRPr lang="ru-RU" sz="22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CC28F6-E028-444D-8AA2-61433169C2A7}" type="parTrans" cxnId="{50954915-73E2-4072-A1C9-25950FBC4864}">
      <dgm:prSet/>
      <dgm:spPr/>
      <dgm:t>
        <a:bodyPr/>
        <a:lstStyle/>
        <a:p>
          <a:endParaRPr lang="ru-RU" sz="22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D8BF44-F420-48A1-A686-B066DA605B1B}" type="sibTrans" cxnId="{50954915-73E2-4072-A1C9-25950FBC4864}">
      <dgm:prSet/>
      <dgm:spPr/>
      <dgm:t>
        <a:bodyPr/>
        <a:lstStyle/>
        <a:p>
          <a:endParaRPr lang="ru-RU" sz="22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19E219-8035-4940-9C93-3120A6D49D25}">
      <dgm:prSet phldrT="[Текст]" custT="1"/>
      <dgm:spPr/>
      <dgm:t>
        <a:bodyPr/>
        <a:lstStyle/>
        <a:p>
          <a:r>
            <a:rPr lang="ru-RU" sz="22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Заменено 3,1 км тепловых сетей </a:t>
          </a:r>
        </a:p>
        <a:p>
          <a:r>
            <a:rPr lang="ru-RU" sz="22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Отремонтировано 8,6 тыс. кв. метров кровель</a:t>
          </a:r>
        </a:p>
        <a:p>
          <a:r>
            <a:rPr lang="ru-RU" sz="22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Отремонтировано 6 тыс. погонных метров межпанельных швов</a:t>
          </a:r>
          <a:endParaRPr lang="ru-RU" sz="22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8F9837-4B66-4AFA-A4C0-9129A6185F32}" type="parTrans" cxnId="{006EF9FC-BB85-4CDB-B68E-36C329465395}">
      <dgm:prSet/>
      <dgm:spPr/>
      <dgm:t>
        <a:bodyPr/>
        <a:lstStyle/>
        <a:p>
          <a:endParaRPr lang="ru-RU" sz="22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F13ADF-C95B-4209-97D8-4AEB702072F4}" type="sibTrans" cxnId="{006EF9FC-BB85-4CDB-B68E-36C329465395}">
      <dgm:prSet/>
      <dgm:spPr/>
      <dgm:t>
        <a:bodyPr/>
        <a:lstStyle/>
        <a:p>
          <a:endParaRPr lang="ru-RU" sz="22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AD30C2-E378-44D7-8E73-2995ECCDFBC1}">
      <dgm:prSet phldrT="[Текст]" custT="1"/>
      <dgm:spPr/>
      <dgm:t>
        <a:bodyPr/>
        <a:lstStyle/>
        <a:p>
          <a:r>
            <a:rPr lang="ru-RU" sz="22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Заменено 337 метров ветхих канализационных сетей</a:t>
          </a:r>
        </a:p>
        <a:p>
          <a:r>
            <a:rPr lang="ru-RU" sz="22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Отремонтировано 9 артезианских скважин</a:t>
          </a:r>
          <a:endParaRPr lang="ru-RU" sz="22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56A2C2-7D54-4003-A08F-4E28D9284825}" type="parTrans" cxnId="{DF67392A-5613-442D-8CC4-0383EC8E8B59}">
      <dgm:prSet/>
      <dgm:spPr/>
      <dgm:t>
        <a:bodyPr/>
        <a:lstStyle/>
        <a:p>
          <a:endParaRPr lang="ru-RU" sz="22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4860EF-C3D8-4EEB-8305-51F9DD55DB46}" type="sibTrans" cxnId="{DF67392A-5613-442D-8CC4-0383EC8E8B59}">
      <dgm:prSet/>
      <dgm:spPr/>
      <dgm:t>
        <a:bodyPr/>
        <a:lstStyle/>
        <a:p>
          <a:endParaRPr lang="ru-RU" sz="2200" b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3734A3-971C-4432-84C1-7A292738C1F9}" type="pres">
      <dgm:prSet presAssocID="{D974B479-FE1B-4533-A20E-14AFFD0CDE0F}" presName="linearFlow" presStyleCnt="0">
        <dgm:presLayoutVars>
          <dgm:dir/>
          <dgm:resizeHandles val="exact"/>
        </dgm:presLayoutVars>
      </dgm:prSet>
      <dgm:spPr/>
    </dgm:pt>
    <dgm:pt modelId="{C28DD873-A4E5-4D00-9A79-EFF331438438}" type="pres">
      <dgm:prSet presAssocID="{660ACFD7-3AE2-40F9-8F3C-E0A6E27D3FE8}" presName="composite" presStyleCnt="0"/>
      <dgm:spPr/>
    </dgm:pt>
    <dgm:pt modelId="{875C8B5D-EE42-4588-B631-55ADF4CF4C44}" type="pres">
      <dgm:prSet presAssocID="{660ACFD7-3AE2-40F9-8F3C-E0A6E27D3FE8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6AC3D7D-A280-41BD-A017-1841910C3DED}" type="pres">
      <dgm:prSet presAssocID="{660ACFD7-3AE2-40F9-8F3C-E0A6E27D3FE8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C9EA6-F3C3-43DC-A08B-3743D0D10701}" type="pres">
      <dgm:prSet presAssocID="{2DD8BF44-F420-48A1-A686-B066DA605B1B}" presName="spacing" presStyleCnt="0"/>
      <dgm:spPr/>
    </dgm:pt>
    <dgm:pt modelId="{39422CFB-F249-4801-B2E8-175828397225}" type="pres">
      <dgm:prSet presAssocID="{8B19E219-8035-4940-9C93-3120A6D49D25}" presName="composite" presStyleCnt="0"/>
      <dgm:spPr/>
    </dgm:pt>
    <dgm:pt modelId="{C4494E35-A3FC-4720-8715-242D3336D870}" type="pres">
      <dgm:prSet presAssocID="{8B19E219-8035-4940-9C93-3120A6D49D25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</dgm:pt>
    <dgm:pt modelId="{0E12629E-62BE-4AFF-AA75-2A29490C5D5F}" type="pres">
      <dgm:prSet presAssocID="{8B19E219-8035-4940-9C93-3120A6D49D2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0A828-A442-4C68-9D74-52207AAED101}" type="pres">
      <dgm:prSet presAssocID="{DEF13ADF-C95B-4209-97D8-4AEB702072F4}" presName="spacing" presStyleCnt="0"/>
      <dgm:spPr/>
    </dgm:pt>
    <dgm:pt modelId="{EA80BC21-40B7-48C1-A415-6C44C260A69C}" type="pres">
      <dgm:prSet presAssocID="{76AD30C2-E378-44D7-8E73-2995ECCDFBC1}" presName="composite" presStyleCnt="0"/>
      <dgm:spPr/>
    </dgm:pt>
    <dgm:pt modelId="{BA1B3BD0-6B77-47D4-9633-48FE593E46D5}" type="pres">
      <dgm:prSet presAssocID="{76AD30C2-E378-44D7-8E73-2995ECCDFBC1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E125C18-36ED-4660-B4D2-72D0CD9F875C}" type="pres">
      <dgm:prSet presAssocID="{76AD30C2-E378-44D7-8E73-2995ECCDFBC1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954915-73E2-4072-A1C9-25950FBC4864}" srcId="{D974B479-FE1B-4533-A20E-14AFFD0CDE0F}" destId="{660ACFD7-3AE2-40F9-8F3C-E0A6E27D3FE8}" srcOrd="0" destOrd="0" parTransId="{10CC28F6-E028-444D-8AA2-61433169C2A7}" sibTransId="{2DD8BF44-F420-48A1-A686-B066DA605B1B}"/>
    <dgm:cxn modelId="{AE59BC57-D7EE-4324-BB1E-0F31EB3EF127}" type="presOf" srcId="{76AD30C2-E378-44D7-8E73-2995ECCDFBC1}" destId="{4E125C18-36ED-4660-B4D2-72D0CD9F875C}" srcOrd="0" destOrd="0" presId="urn:microsoft.com/office/officeart/2005/8/layout/vList3#2"/>
    <dgm:cxn modelId="{DF67392A-5613-442D-8CC4-0383EC8E8B59}" srcId="{D974B479-FE1B-4533-A20E-14AFFD0CDE0F}" destId="{76AD30C2-E378-44D7-8E73-2995ECCDFBC1}" srcOrd="2" destOrd="0" parTransId="{7656A2C2-7D54-4003-A08F-4E28D9284825}" sibTransId="{714860EF-C3D8-4EEB-8305-51F9DD55DB46}"/>
    <dgm:cxn modelId="{E81A8F25-4BD8-4664-86C5-1DDCAC292CA9}" type="presOf" srcId="{D974B479-FE1B-4533-A20E-14AFFD0CDE0F}" destId="{B73734A3-971C-4432-84C1-7A292738C1F9}" srcOrd="0" destOrd="0" presId="urn:microsoft.com/office/officeart/2005/8/layout/vList3#2"/>
    <dgm:cxn modelId="{006EF9FC-BB85-4CDB-B68E-36C329465395}" srcId="{D974B479-FE1B-4533-A20E-14AFFD0CDE0F}" destId="{8B19E219-8035-4940-9C93-3120A6D49D25}" srcOrd="1" destOrd="0" parTransId="{5F8F9837-4B66-4AFA-A4C0-9129A6185F32}" sibTransId="{DEF13ADF-C95B-4209-97D8-4AEB702072F4}"/>
    <dgm:cxn modelId="{135D75AA-88B6-48DD-AC3B-351A536EE80E}" type="presOf" srcId="{660ACFD7-3AE2-40F9-8F3C-E0A6E27D3FE8}" destId="{E6AC3D7D-A280-41BD-A017-1841910C3DED}" srcOrd="0" destOrd="0" presId="urn:microsoft.com/office/officeart/2005/8/layout/vList3#2"/>
    <dgm:cxn modelId="{37BF6C89-44D9-438D-9782-D9726B5953B4}" type="presOf" srcId="{8B19E219-8035-4940-9C93-3120A6D49D25}" destId="{0E12629E-62BE-4AFF-AA75-2A29490C5D5F}" srcOrd="0" destOrd="0" presId="urn:microsoft.com/office/officeart/2005/8/layout/vList3#2"/>
    <dgm:cxn modelId="{AA21CFD3-F855-4A26-9F3B-270C54E99D38}" type="presParOf" srcId="{B73734A3-971C-4432-84C1-7A292738C1F9}" destId="{C28DD873-A4E5-4D00-9A79-EFF331438438}" srcOrd="0" destOrd="0" presId="urn:microsoft.com/office/officeart/2005/8/layout/vList3#2"/>
    <dgm:cxn modelId="{20E8B1D4-20DD-4479-9459-61D904FE7FA0}" type="presParOf" srcId="{C28DD873-A4E5-4D00-9A79-EFF331438438}" destId="{875C8B5D-EE42-4588-B631-55ADF4CF4C44}" srcOrd="0" destOrd="0" presId="urn:microsoft.com/office/officeart/2005/8/layout/vList3#2"/>
    <dgm:cxn modelId="{F32E20A7-AFF3-479A-A8A1-6E991CDC1CE7}" type="presParOf" srcId="{C28DD873-A4E5-4D00-9A79-EFF331438438}" destId="{E6AC3D7D-A280-41BD-A017-1841910C3DED}" srcOrd="1" destOrd="0" presId="urn:microsoft.com/office/officeart/2005/8/layout/vList3#2"/>
    <dgm:cxn modelId="{D0E26D0C-2245-43D6-BF7C-523AB347D32F}" type="presParOf" srcId="{B73734A3-971C-4432-84C1-7A292738C1F9}" destId="{08EC9EA6-F3C3-43DC-A08B-3743D0D10701}" srcOrd="1" destOrd="0" presId="urn:microsoft.com/office/officeart/2005/8/layout/vList3#2"/>
    <dgm:cxn modelId="{97C990BD-9A72-43C8-A103-9D07AA7D5228}" type="presParOf" srcId="{B73734A3-971C-4432-84C1-7A292738C1F9}" destId="{39422CFB-F249-4801-B2E8-175828397225}" srcOrd="2" destOrd="0" presId="urn:microsoft.com/office/officeart/2005/8/layout/vList3#2"/>
    <dgm:cxn modelId="{51FB6068-82B5-4A53-9E63-3D0AED274093}" type="presParOf" srcId="{39422CFB-F249-4801-B2E8-175828397225}" destId="{C4494E35-A3FC-4720-8715-242D3336D870}" srcOrd="0" destOrd="0" presId="urn:microsoft.com/office/officeart/2005/8/layout/vList3#2"/>
    <dgm:cxn modelId="{288DA506-87F1-49BE-B9F9-1EDDD041D797}" type="presParOf" srcId="{39422CFB-F249-4801-B2E8-175828397225}" destId="{0E12629E-62BE-4AFF-AA75-2A29490C5D5F}" srcOrd="1" destOrd="0" presId="urn:microsoft.com/office/officeart/2005/8/layout/vList3#2"/>
    <dgm:cxn modelId="{FB4B7ABE-37D9-4428-8380-C10F27651480}" type="presParOf" srcId="{B73734A3-971C-4432-84C1-7A292738C1F9}" destId="{4D20A828-A442-4C68-9D74-52207AAED101}" srcOrd="3" destOrd="0" presId="urn:microsoft.com/office/officeart/2005/8/layout/vList3#2"/>
    <dgm:cxn modelId="{8E2C0D89-3A63-4BDE-B986-C035C2D154F9}" type="presParOf" srcId="{B73734A3-971C-4432-84C1-7A292738C1F9}" destId="{EA80BC21-40B7-48C1-A415-6C44C260A69C}" srcOrd="4" destOrd="0" presId="urn:microsoft.com/office/officeart/2005/8/layout/vList3#2"/>
    <dgm:cxn modelId="{DE54EBF1-C70E-4356-9A40-BEE931D17303}" type="presParOf" srcId="{EA80BC21-40B7-48C1-A415-6C44C260A69C}" destId="{BA1B3BD0-6B77-47D4-9633-48FE593E46D5}" srcOrd="0" destOrd="0" presId="urn:microsoft.com/office/officeart/2005/8/layout/vList3#2"/>
    <dgm:cxn modelId="{1D4B1676-930F-4157-93D1-BC0F00B146A2}" type="presParOf" srcId="{EA80BC21-40B7-48C1-A415-6C44C260A69C}" destId="{4E125C18-36ED-4660-B4D2-72D0CD9F875C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DD7239-7485-4FE1-8375-BA382C21BA34}">
      <dsp:nvSpPr>
        <dsp:cNvPr id="0" name=""/>
        <dsp:cNvSpPr/>
      </dsp:nvSpPr>
      <dsp:spPr>
        <a:xfrm>
          <a:off x="0" y="0"/>
          <a:ext cx="11462148" cy="29740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09331C-A1B9-4267-8B1D-7787399998F7}">
      <dsp:nvSpPr>
        <dsp:cNvPr id="0" name=""/>
        <dsp:cNvSpPr/>
      </dsp:nvSpPr>
      <dsp:spPr>
        <a:xfrm>
          <a:off x="0" y="186402"/>
          <a:ext cx="1851189" cy="5569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smtClean="0"/>
            <a:t>2017 ГОД</a:t>
          </a:r>
          <a:endParaRPr lang="ru-RU" sz="2300" b="1" kern="1200" dirty="0"/>
        </a:p>
      </dsp:txBody>
      <dsp:txXfrm>
        <a:off x="27190" y="213592"/>
        <a:ext cx="1796809" cy="502602"/>
      </dsp:txXfrm>
    </dsp:sp>
    <dsp:sp modelId="{8F08D528-735D-47DF-9BF8-DA065D4E41E1}">
      <dsp:nvSpPr>
        <dsp:cNvPr id="0" name=""/>
        <dsp:cNvSpPr/>
      </dsp:nvSpPr>
      <dsp:spPr>
        <a:xfrm>
          <a:off x="232107" y="892218"/>
          <a:ext cx="2492132" cy="118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СОЗДАНИЕ РАБОЧИХ МЕСТ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 более 1000</a:t>
          </a:r>
          <a:endParaRPr lang="ru-RU" sz="2000" b="1" kern="1200" dirty="0"/>
        </a:p>
      </dsp:txBody>
      <dsp:txXfrm>
        <a:off x="290180" y="950291"/>
        <a:ext cx="2375986" cy="1073479"/>
      </dsp:txXfrm>
    </dsp:sp>
    <dsp:sp modelId="{3DCFF612-A071-454B-9203-A88AFE4E047E}">
      <dsp:nvSpPr>
        <dsp:cNvPr id="0" name=""/>
        <dsp:cNvSpPr/>
      </dsp:nvSpPr>
      <dsp:spPr>
        <a:xfrm>
          <a:off x="3636656" y="892218"/>
          <a:ext cx="2564408" cy="118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ОБЪЕМ ИНВЕСТИЦИЙ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9,4 МЛРД. РУБ.</a:t>
          </a:r>
          <a:endParaRPr lang="ru-RU" sz="2000" b="1" kern="1200" dirty="0"/>
        </a:p>
      </dsp:txBody>
      <dsp:txXfrm>
        <a:off x="3694729" y="950291"/>
        <a:ext cx="2448262" cy="1073479"/>
      </dsp:txXfrm>
    </dsp:sp>
    <dsp:sp modelId="{F62D7862-47BB-4C51-A8D0-87759457E699}">
      <dsp:nvSpPr>
        <dsp:cNvPr id="0" name=""/>
        <dsp:cNvSpPr/>
      </dsp:nvSpPr>
      <dsp:spPr>
        <a:xfrm>
          <a:off x="6905551" y="882594"/>
          <a:ext cx="2515633" cy="1189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РАЗВИТИЕ НОВЫХ ПРОИЗВОДСТВ</a:t>
          </a:r>
          <a:endParaRPr lang="ru-RU" sz="2000" b="1" kern="1200" dirty="0"/>
        </a:p>
      </dsp:txBody>
      <dsp:txXfrm>
        <a:off x="6963624" y="940667"/>
        <a:ext cx="2399487" cy="1073479"/>
      </dsp:txXfrm>
    </dsp:sp>
    <dsp:sp modelId="{01F125F5-A0E4-4C58-9454-B7523523F861}">
      <dsp:nvSpPr>
        <dsp:cNvPr id="0" name=""/>
        <dsp:cNvSpPr/>
      </dsp:nvSpPr>
      <dsp:spPr>
        <a:xfrm>
          <a:off x="9561857" y="150190"/>
          <a:ext cx="1900296" cy="5569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 2020 ГОД </a:t>
          </a:r>
          <a:endParaRPr lang="ru-RU" sz="2300" b="1" kern="1200" dirty="0"/>
        </a:p>
      </dsp:txBody>
      <dsp:txXfrm>
        <a:off x="9589047" y="177380"/>
        <a:ext cx="1845916" cy="5026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F44C2-9E3A-4AD0-A8EE-B509909A1CD1}">
      <dsp:nvSpPr>
        <dsp:cNvPr id="0" name=""/>
        <dsp:cNvSpPr/>
      </dsp:nvSpPr>
      <dsp:spPr>
        <a:xfrm>
          <a:off x="77096" y="1892"/>
          <a:ext cx="6335852" cy="5759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096" y="1892"/>
        <a:ext cx="6335852" cy="575986"/>
      </dsp:txXfrm>
    </dsp:sp>
    <dsp:sp modelId="{42164DB1-845C-4F37-935C-CFEC75F658E9}">
      <dsp:nvSpPr>
        <dsp:cNvPr id="0" name=""/>
        <dsp:cNvSpPr/>
      </dsp:nvSpPr>
      <dsp:spPr>
        <a:xfrm>
          <a:off x="1359200" y="57787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F458BA-DF07-45FD-ABF7-11CA5D8D58A7}">
      <dsp:nvSpPr>
        <dsp:cNvPr id="0" name=""/>
        <dsp:cNvSpPr/>
      </dsp:nvSpPr>
      <dsp:spPr>
        <a:xfrm>
          <a:off x="2249739" y="57787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519785"/>
            <a:satOff val="-2398"/>
            <a:lumOff val="88"/>
            <a:alphaOff val="0"/>
          </a:schemeClr>
        </a:solidFill>
        <a:ln w="12700" cap="flat" cmpd="sng" algn="ctr">
          <a:solidFill>
            <a:schemeClr val="accent4">
              <a:hueOff val="519785"/>
              <a:satOff val="-2398"/>
              <a:lumOff val="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B1C92-17DA-4121-A6B1-256361D8B8C6}">
      <dsp:nvSpPr>
        <dsp:cNvPr id="0" name=""/>
        <dsp:cNvSpPr/>
      </dsp:nvSpPr>
      <dsp:spPr>
        <a:xfrm>
          <a:off x="3140982" y="57787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1039569"/>
            <a:satOff val="-4797"/>
            <a:lumOff val="177"/>
            <a:alphaOff val="0"/>
          </a:schemeClr>
        </a:solidFill>
        <a:ln w="12700" cap="flat" cmpd="sng" algn="ctr">
          <a:solidFill>
            <a:schemeClr val="accent4">
              <a:hueOff val="1039569"/>
              <a:satOff val="-4797"/>
              <a:lumOff val="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7E8355-0E6C-4620-BF22-292D17BAEF9E}">
      <dsp:nvSpPr>
        <dsp:cNvPr id="0" name=""/>
        <dsp:cNvSpPr/>
      </dsp:nvSpPr>
      <dsp:spPr>
        <a:xfrm>
          <a:off x="4031521" y="57787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1559354"/>
            <a:satOff val="-7195"/>
            <a:lumOff val="265"/>
            <a:alphaOff val="0"/>
          </a:schemeClr>
        </a:solidFill>
        <a:ln w="12700" cap="flat" cmpd="sng" algn="ctr">
          <a:solidFill>
            <a:schemeClr val="accent4">
              <a:hueOff val="1559354"/>
              <a:satOff val="-7195"/>
              <a:lumOff val="2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A17B41-C04F-4749-AEE6-5814C3D9C6BB}">
      <dsp:nvSpPr>
        <dsp:cNvPr id="0" name=""/>
        <dsp:cNvSpPr/>
      </dsp:nvSpPr>
      <dsp:spPr>
        <a:xfrm>
          <a:off x="4922765" y="57787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2079139"/>
            <a:satOff val="-9594"/>
            <a:lumOff val="353"/>
            <a:alphaOff val="0"/>
          </a:schemeClr>
        </a:solidFill>
        <a:ln w="12700" cap="flat" cmpd="sng" algn="ctr">
          <a:solidFill>
            <a:schemeClr val="accent4">
              <a:hueOff val="2079139"/>
              <a:satOff val="-9594"/>
              <a:lumOff val="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CBA756-C5E1-4C6F-AC16-77F05FE2E1D2}">
      <dsp:nvSpPr>
        <dsp:cNvPr id="0" name=""/>
        <dsp:cNvSpPr/>
      </dsp:nvSpPr>
      <dsp:spPr>
        <a:xfrm>
          <a:off x="5813304" y="57787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2598923"/>
            <a:satOff val="-11992"/>
            <a:lumOff val="441"/>
            <a:alphaOff val="0"/>
          </a:schemeClr>
        </a:solidFill>
        <a:ln w="12700" cap="flat" cmpd="sng" algn="ctr">
          <a:solidFill>
            <a:schemeClr val="accent4">
              <a:hueOff val="2598923"/>
              <a:satOff val="-11992"/>
              <a:lumOff val="4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D3837-7578-4EA9-A264-2F2602996A56}">
      <dsp:nvSpPr>
        <dsp:cNvPr id="0" name=""/>
        <dsp:cNvSpPr/>
      </dsp:nvSpPr>
      <dsp:spPr>
        <a:xfrm>
          <a:off x="6704547" y="57787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3118708"/>
            <a:satOff val="-14390"/>
            <a:lumOff val="530"/>
            <a:alphaOff val="0"/>
          </a:schemeClr>
        </a:solidFill>
        <a:ln w="12700" cap="flat" cmpd="sng" algn="ctr">
          <a:solidFill>
            <a:schemeClr val="accent4">
              <a:hueOff val="3118708"/>
              <a:satOff val="-14390"/>
              <a:lumOff val="5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F49C08-F3C9-4A37-9134-C185642570D5}">
      <dsp:nvSpPr>
        <dsp:cNvPr id="0" name=""/>
        <dsp:cNvSpPr/>
      </dsp:nvSpPr>
      <dsp:spPr>
        <a:xfrm>
          <a:off x="77096" y="695209"/>
          <a:ext cx="8982425" cy="93864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Задолженность за 2016 год составляет 121 млн. рублей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096" y="695209"/>
        <a:ext cx="8982425" cy="938644"/>
      </dsp:txXfrm>
    </dsp:sp>
    <dsp:sp modelId="{22F0E0DE-3ECB-4876-B8B2-EEDEA423263B}">
      <dsp:nvSpPr>
        <dsp:cNvPr id="0" name=""/>
        <dsp:cNvSpPr/>
      </dsp:nvSpPr>
      <dsp:spPr>
        <a:xfrm>
          <a:off x="77096" y="1834687"/>
          <a:ext cx="6335852" cy="5759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096" y="1834687"/>
        <a:ext cx="6335852" cy="575986"/>
      </dsp:txXfrm>
    </dsp:sp>
    <dsp:sp modelId="{A6AC370B-9300-4D6A-93C9-3483FE85A5CA}">
      <dsp:nvSpPr>
        <dsp:cNvPr id="0" name=""/>
        <dsp:cNvSpPr/>
      </dsp:nvSpPr>
      <dsp:spPr>
        <a:xfrm>
          <a:off x="1359200" y="2410673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3638492"/>
            <a:satOff val="-16789"/>
            <a:lumOff val="618"/>
            <a:alphaOff val="0"/>
          </a:schemeClr>
        </a:solidFill>
        <a:ln w="12700" cap="flat" cmpd="sng" algn="ctr">
          <a:solidFill>
            <a:schemeClr val="accent4">
              <a:hueOff val="3638492"/>
              <a:satOff val="-16789"/>
              <a:lumOff val="61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3283AD-47CE-4DA9-BAB5-34B3CD3AFE49}">
      <dsp:nvSpPr>
        <dsp:cNvPr id="0" name=""/>
        <dsp:cNvSpPr/>
      </dsp:nvSpPr>
      <dsp:spPr>
        <a:xfrm>
          <a:off x="2249739" y="2410673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4158277"/>
            <a:satOff val="-19187"/>
            <a:lumOff val="706"/>
            <a:alphaOff val="0"/>
          </a:schemeClr>
        </a:solidFill>
        <a:ln w="12700" cap="flat" cmpd="sng" algn="ctr">
          <a:solidFill>
            <a:schemeClr val="accent4">
              <a:hueOff val="4158277"/>
              <a:satOff val="-19187"/>
              <a:lumOff val="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1D9707-5E18-4C53-8D5E-40F1284B94A6}">
      <dsp:nvSpPr>
        <dsp:cNvPr id="0" name=""/>
        <dsp:cNvSpPr/>
      </dsp:nvSpPr>
      <dsp:spPr>
        <a:xfrm>
          <a:off x="3140982" y="2410673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4678061"/>
            <a:satOff val="-21586"/>
            <a:lumOff val="794"/>
            <a:alphaOff val="0"/>
          </a:schemeClr>
        </a:solidFill>
        <a:ln w="12700" cap="flat" cmpd="sng" algn="ctr">
          <a:solidFill>
            <a:schemeClr val="accent4">
              <a:hueOff val="4678061"/>
              <a:satOff val="-21586"/>
              <a:lumOff val="7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13F45A-0EF6-4779-A0C7-693529EED190}">
      <dsp:nvSpPr>
        <dsp:cNvPr id="0" name=""/>
        <dsp:cNvSpPr/>
      </dsp:nvSpPr>
      <dsp:spPr>
        <a:xfrm>
          <a:off x="4031521" y="2410673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189ECC-F985-4C78-A1BE-4ED2E6AC9202}">
      <dsp:nvSpPr>
        <dsp:cNvPr id="0" name=""/>
        <dsp:cNvSpPr/>
      </dsp:nvSpPr>
      <dsp:spPr>
        <a:xfrm>
          <a:off x="4922765" y="2410673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5717631"/>
            <a:satOff val="-26382"/>
            <a:lumOff val="971"/>
            <a:alphaOff val="0"/>
          </a:schemeClr>
        </a:solidFill>
        <a:ln w="12700" cap="flat" cmpd="sng" algn="ctr">
          <a:solidFill>
            <a:schemeClr val="accent4">
              <a:hueOff val="5717631"/>
              <a:satOff val="-26382"/>
              <a:lumOff val="9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D15DC4-F0D8-4359-9C41-6AAC5A724BDE}">
      <dsp:nvSpPr>
        <dsp:cNvPr id="0" name=""/>
        <dsp:cNvSpPr/>
      </dsp:nvSpPr>
      <dsp:spPr>
        <a:xfrm>
          <a:off x="5813304" y="2410673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6237415"/>
            <a:satOff val="-28781"/>
            <a:lumOff val="1059"/>
            <a:alphaOff val="0"/>
          </a:schemeClr>
        </a:solidFill>
        <a:ln w="12700" cap="flat" cmpd="sng" algn="ctr">
          <a:solidFill>
            <a:schemeClr val="accent4">
              <a:hueOff val="6237415"/>
              <a:satOff val="-28781"/>
              <a:lumOff val="1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786C54-DDCC-4FE1-A3FC-BFD1E05B0A11}">
      <dsp:nvSpPr>
        <dsp:cNvPr id="0" name=""/>
        <dsp:cNvSpPr/>
      </dsp:nvSpPr>
      <dsp:spPr>
        <a:xfrm>
          <a:off x="6704547" y="2410673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6757200"/>
            <a:satOff val="-31179"/>
            <a:lumOff val="1147"/>
            <a:alphaOff val="0"/>
          </a:schemeClr>
        </a:solidFill>
        <a:ln w="12700" cap="flat" cmpd="sng" algn="ctr">
          <a:solidFill>
            <a:schemeClr val="accent4">
              <a:hueOff val="6757200"/>
              <a:satOff val="-31179"/>
              <a:lumOff val="114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F32C98-5CB6-4538-972E-48366C1AC130}">
      <dsp:nvSpPr>
        <dsp:cNvPr id="0" name=""/>
        <dsp:cNvSpPr/>
      </dsp:nvSpPr>
      <dsp:spPr>
        <a:xfrm>
          <a:off x="77096" y="2528004"/>
          <a:ext cx="8982425" cy="93864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выдано 4115 предписаний, заключено 70 договоров реструктуризации, подано исков в суд - 911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096" y="2528004"/>
        <a:ext cx="8982425" cy="938644"/>
      </dsp:txXfrm>
    </dsp:sp>
    <dsp:sp modelId="{E2E489B6-95A2-458D-BFCF-E454BCC6B3CA}">
      <dsp:nvSpPr>
        <dsp:cNvPr id="0" name=""/>
        <dsp:cNvSpPr/>
      </dsp:nvSpPr>
      <dsp:spPr>
        <a:xfrm>
          <a:off x="77096" y="3667482"/>
          <a:ext cx="6335852" cy="5759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096" y="3667482"/>
        <a:ext cx="6335852" cy="575986"/>
      </dsp:txXfrm>
    </dsp:sp>
    <dsp:sp modelId="{D7720E7B-5CFE-4C24-884D-9DFC4725EC01}">
      <dsp:nvSpPr>
        <dsp:cNvPr id="0" name=""/>
        <dsp:cNvSpPr/>
      </dsp:nvSpPr>
      <dsp:spPr>
        <a:xfrm>
          <a:off x="1359200" y="424346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7276984"/>
            <a:satOff val="-33578"/>
            <a:lumOff val="1236"/>
            <a:alphaOff val="0"/>
          </a:schemeClr>
        </a:solidFill>
        <a:ln w="12700" cap="flat" cmpd="sng" algn="ctr">
          <a:solidFill>
            <a:schemeClr val="accent4">
              <a:hueOff val="7276984"/>
              <a:satOff val="-33578"/>
              <a:lumOff val="123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E0B5B-7895-4914-8DA6-C11DDE30FB7A}">
      <dsp:nvSpPr>
        <dsp:cNvPr id="0" name=""/>
        <dsp:cNvSpPr/>
      </dsp:nvSpPr>
      <dsp:spPr>
        <a:xfrm>
          <a:off x="2249739" y="424346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7796769"/>
            <a:satOff val="-35976"/>
            <a:lumOff val="1324"/>
            <a:alphaOff val="0"/>
          </a:schemeClr>
        </a:solidFill>
        <a:ln w="12700" cap="flat" cmpd="sng" algn="ctr">
          <a:solidFill>
            <a:schemeClr val="accent4">
              <a:hueOff val="7796769"/>
              <a:satOff val="-35976"/>
              <a:lumOff val="13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061C0F-04D6-4282-B879-8E6C9718388A}">
      <dsp:nvSpPr>
        <dsp:cNvPr id="0" name=""/>
        <dsp:cNvSpPr/>
      </dsp:nvSpPr>
      <dsp:spPr>
        <a:xfrm>
          <a:off x="3140982" y="424346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8316554"/>
            <a:satOff val="-38374"/>
            <a:lumOff val="1412"/>
            <a:alphaOff val="0"/>
          </a:schemeClr>
        </a:solidFill>
        <a:ln w="12700" cap="flat" cmpd="sng" algn="ctr">
          <a:solidFill>
            <a:schemeClr val="accent4">
              <a:hueOff val="8316554"/>
              <a:satOff val="-38374"/>
              <a:lumOff val="14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8FF5F4-E2F0-4F12-9E99-2D9479CF610D}">
      <dsp:nvSpPr>
        <dsp:cNvPr id="0" name=""/>
        <dsp:cNvSpPr/>
      </dsp:nvSpPr>
      <dsp:spPr>
        <a:xfrm>
          <a:off x="4031521" y="424346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8836339"/>
            <a:satOff val="-40773"/>
            <a:lumOff val="1500"/>
            <a:alphaOff val="0"/>
          </a:schemeClr>
        </a:solidFill>
        <a:ln w="12700" cap="flat" cmpd="sng" algn="ctr">
          <a:solidFill>
            <a:schemeClr val="accent4">
              <a:hueOff val="8836339"/>
              <a:satOff val="-40773"/>
              <a:lumOff val="150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8BC724-7786-4843-9BFC-78E8E2A232D2}">
      <dsp:nvSpPr>
        <dsp:cNvPr id="0" name=""/>
        <dsp:cNvSpPr/>
      </dsp:nvSpPr>
      <dsp:spPr>
        <a:xfrm>
          <a:off x="4922765" y="424346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9356123"/>
            <a:satOff val="-43171"/>
            <a:lumOff val="1589"/>
            <a:alphaOff val="0"/>
          </a:schemeClr>
        </a:solidFill>
        <a:ln w="12700" cap="flat" cmpd="sng" algn="ctr">
          <a:solidFill>
            <a:schemeClr val="accent4">
              <a:hueOff val="9356123"/>
              <a:satOff val="-43171"/>
              <a:lumOff val="15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07D51F-74B6-4A52-BC86-E0ED7C2C8878}">
      <dsp:nvSpPr>
        <dsp:cNvPr id="0" name=""/>
        <dsp:cNvSpPr/>
      </dsp:nvSpPr>
      <dsp:spPr>
        <a:xfrm>
          <a:off x="5813304" y="424346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9875907"/>
            <a:satOff val="-45570"/>
            <a:lumOff val="1677"/>
            <a:alphaOff val="0"/>
          </a:schemeClr>
        </a:solidFill>
        <a:ln w="12700" cap="flat" cmpd="sng" algn="ctr">
          <a:solidFill>
            <a:schemeClr val="accent4">
              <a:hueOff val="9875907"/>
              <a:satOff val="-45570"/>
              <a:lumOff val="16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C51A4E-F405-48DC-AD6B-06032C2637BD}">
      <dsp:nvSpPr>
        <dsp:cNvPr id="0" name=""/>
        <dsp:cNvSpPr/>
      </dsp:nvSpPr>
      <dsp:spPr>
        <a:xfrm>
          <a:off x="6704547" y="4243468"/>
          <a:ext cx="1482589" cy="1173306"/>
        </a:xfrm>
        <a:prstGeom prst="chevron">
          <a:avLst>
            <a:gd name="adj" fmla="val 7061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3C08F8-DFA3-4D21-AF51-7898D6FAAC5A}">
      <dsp:nvSpPr>
        <dsp:cNvPr id="0" name=""/>
        <dsp:cNvSpPr/>
      </dsp:nvSpPr>
      <dsp:spPr>
        <a:xfrm>
          <a:off x="77096" y="4360799"/>
          <a:ext cx="8982425" cy="93864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Направлено судебным приставам 553 судебных приказа; 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взыскано по суду – 1180 тыс. рублей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096" y="4360799"/>
        <a:ext cx="8982425" cy="93864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A53EC-4A0A-4C71-BB01-4D92EB5062DE}">
      <dsp:nvSpPr>
        <dsp:cNvPr id="0" name=""/>
        <dsp:cNvSpPr/>
      </dsp:nvSpPr>
      <dsp:spPr>
        <a:xfrm>
          <a:off x="155259" y="172404"/>
          <a:ext cx="8992563" cy="817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b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5259" y="172404"/>
        <a:ext cx="8992563" cy="817505"/>
      </dsp:txXfrm>
    </dsp:sp>
    <dsp:sp modelId="{F64DC09F-9BA9-4EEE-BD81-43CE00B0DB1F}">
      <dsp:nvSpPr>
        <dsp:cNvPr id="0" name=""/>
        <dsp:cNvSpPr/>
      </dsp:nvSpPr>
      <dsp:spPr>
        <a:xfrm>
          <a:off x="155259" y="989910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144E08-8D7A-4B92-BE7C-56FF7C5F7B43}">
      <dsp:nvSpPr>
        <dsp:cNvPr id="0" name=""/>
        <dsp:cNvSpPr/>
      </dsp:nvSpPr>
      <dsp:spPr>
        <a:xfrm>
          <a:off x="1419213" y="989910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799669"/>
            <a:satOff val="-3690"/>
            <a:lumOff val="136"/>
            <a:alphaOff val="0"/>
          </a:schemeClr>
        </a:solidFill>
        <a:ln w="12700" cap="flat" cmpd="sng" algn="ctr">
          <a:solidFill>
            <a:schemeClr val="accent4">
              <a:hueOff val="799669"/>
              <a:satOff val="-3690"/>
              <a:lumOff val="13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1460F0-96CC-42A4-AFB5-4392429FF6AC}">
      <dsp:nvSpPr>
        <dsp:cNvPr id="0" name=""/>
        <dsp:cNvSpPr/>
      </dsp:nvSpPr>
      <dsp:spPr>
        <a:xfrm>
          <a:off x="2684167" y="989910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1599337"/>
            <a:satOff val="-7380"/>
            <a:lumOff val="272"/>
            <a:alphaOff val="0"/>
          </a:schemeClr>
        </a:solidFill>
        <a:ln w="12700" cap="flat" cmpd="sng" algn="ctr">
          <a:solidFill>
            <a:schemeClr val="accent4">
              <a:hueOff val="1599337"/>
              <a:satOff val="-7380"/>
              <a:lumOff val="27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F77407-87FC-4021-9510-92EBEC965690}">
      <dsp:nvSpPr>
        <dsp:cNvPr id="0" name=""/>
        <dsp:cNvSpPr/>
      </dsp:nvSpPr>
      <dsp:spPr>
        <a:xfrm>
          <a:off x="3948122" y="989910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2399006"/>
            <a:satOff val="-11070"/>
            <a:lumOff val="407"/>
            <a:alphaOff val="0"/>
          </a:schemeClr>
        </a:solidFill>
        <a:ln w="12700" cap="flat" cmpd="sng" algn="ctr">
          <a:solidFill>
            <a:schemeClr val="accent4">
              <a:hueOff val="2399006"/>
              <a:satOff val="-11070"/>
              <a:lumOff val="4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77E2C0-E9F7-459F-AC5F-490F1ADD5D2A}">
      <dsp:nvSpPr>
        <dsp:cNvPr id="0" name=""/>
        <dsp:cNvSpPr/>
      </dsp:nvSpPr>
      <dsp:spPr>
        <a:xfrm>
          <a:off x="5213076" y="989910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3198675"/>
            <a:satOff val="-14759"/>
            <a:lumOff val="543"/>
            <a:alphaOff val="0"/>
          </a:schemeClr>
        </a:solidFill>
        <a:ln w="12700" cap="flat" cmpd="sng" algn="ctr">
          <a:solidFill>
            <a:schemeClr val="accent4">
              <a:hueOff val="3198675"/>
              <a:satOff val="-14759"/>
              <a:lumOff val="5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71D54-2DAB-4464-8F6F-6A2F255C1C5D}">
      <dsp:nvSpPr>
        <dsp:cNvPr id="0" name=""/>
        <dsp:cNvSpPr/>
      </dsp:nvSpPr>
      <dsp:spPr>
        <a:xfrm>
          <a:off x="6477031" y="989910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3998343"/>
            <a:satOff val="-18449"/>
            <a:lumOff val="679"/>
            <a:alphaOff val="0"/>
          </a:schemeClr>
        </a:solidFill>
        <a:ln w="12700" cap="flat" cmpd="sng" algn="ctr">
          <a:solidFill>
            <a:schemeClr val="accent4">
              <a:hueOff val="3998343"/>
              <a:satOff val="-18449"/>
              <a:lumOff val="6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768D34-418D-406F-97B1-4B28690A1AA3}">
      <dsp:nvSpPr>
        <dsp:cNvPr id="0" name=""/>
        <dsp:cNvSpPr/>
      </dsp:nvSpPr>
      <dsp:spPr>
        <a:xfrm>
          <a:off x="7741985" y="989910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4798012"/>
            <a:satOff val="-22139"/>
            <a:lumOff val="815"/>
            <a:alphaOff val="0"/>
          </a:schemeClr>
        </a:solidFill>
        <a:ln w="12700" cap="flat" cmpd="sng" algn="ctr">
          <a:solidFill>
            <a:schemeClr val="accent4">
              <a:hueOff val="4798012"/>
              <a:satOff val="-22139"/>
              <a:lumOff val="8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24E9F3-2CDD-43A3-B04B-1BDDAB1DABFD}">
      <dsp:nvSpPr>
        <dsp:cNvPr id="0" name=""/>
        <dsp:cNvSpPr/>
      </dsp:nvSpPr>
      <dsp:spPr>
        <a:xfrm>
          <a:off x="155259" y="1156439"/>
          <a:ext cx="9109466" cy="13322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выполнен ремонт 32 домов на  общую сумму 33,4 млн. рублей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5259" y="1156439"/>
        <a:ext cx="9109466" cy="1332231"/>
      </dsp:txXfrm>
    </dsp:sp>
    <dsp:sp modelId="{D75E2AFF-0D46-479A-9250-6C094AFEE0C0}">
      <dsp:nvSpPr>
        <dsp:cNvPr id="0" name=""/>
        <dsp:cNvSpPr/>
      </dsp:nvSpPr>
      <dsp:spPr>
        <a:xfrm>
          <a:off x="155259" y="2763467"/>
          <a:ext cx="8992563" cy="817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b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5259" y="2763467"/>
        <a:ext cx="8992563" cy="817505"/>
      </dsp:txXfrm>
    </dsp:sp>
    <dsp:sp modelId="{EA762A9F-4DE8-4CEF-B432-C3F3365B3DB4}">
      <dsp:nvSpPr>
        <dsp:cNvPr id="0" name=""/>
        <dsp:cNvSpPr/>
      </dsp:nvSpPr>
      <dsp:spPr>
        <a:xfrm>
          <a:off x="155259" y="3580973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5597681"/>
            <a:satOff val="-25829"/>
            <a:lumOff val="950"/>
            <a:alphaOff val="0"/>
          </a:schemeClr>
        </a:solidFill>
        <a:ln w="12700" cap="flat" cmpd="sng" algn="ctr">
          <a:solidFill>
            <a:schemeClr val="accent4">
              <a:hueOff val="5597681"/>
              <a:satOff val="-25829"/>
              <a:lumOff val="95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447FD4-8C8A-4981-946F-D5AD673006AD}">
      <dsp:nvSpPr>
        <dsp:cNvPr id="0" name=""/>
        <dsp:cNvSpPr/>
      </dsp:nvSpPr>
      <dsp:spPr>
        <a:xfrm>
          <a:off x="1419213" y="3580973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6397349"/>
            <a:satOff val="-29519"/>
            <a:lumOff val="1086"/>
            <a:alphaOff val="0"/>
          </a:schemeClr>
        </a:solidFill>
        <a:ln w="12700" cap="flat" cmpd="sng" algn="ctr">
          <a:solidFill>
            <a:schemeClr val="accent4">
              <a:hueOff val="6397349"/>
              <a:satOff val="-29519"/>
              <a:lumOff val="108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C2D9C6-0283-4486-9766-01335E00984D}">
      <dsp:nvSpPr>
        <dsp:cNvPr id="0" name=""/>
        <dsp:cNvSpPr/>
      </dsp:nvSpPr>
      <dsp:spPr>
        <a:xfrm>
          <a:off x="2684167" y="3580973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7197018"/>
            <a:satOff val="-33209"/>
            <a:lumOff val="1222"/>
            <a:alphaOff val="0"/>
          </a:schemeClr>
        </a:solidFill>
        <a:ln w="12700" cap="flat" cmpd="sng" algn="ctr">
          <a:solidFill>
            <a:schemeClr val="accent4">
              <a:hueOff val="7197018"/>
              <a:satOff val="-33209"/>
              <a:lumOff val="12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B5378-0212-4FE9-B815-9FDD53DED6CB}">
      <dsp:nvSpPr>
        <dsp:cNvPr id="0" name=""/>
        <dsp:cNvSpPr/>
      </dsp:nvSpPr>
      <dsp:spPr>
        <a:xfrm>
          <a:off x="3948122" y="3580973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7996686"/>
            <a:satOff val="-36898"/>
            <a:lumOff val="1358"/>
            <a:alphaOff val="0"/>
          </a:schemeClr>
        </a:solidFill>
        <a:ln w="12700" cap="flat" cmpd="sng" algn="ctr">
          <a:solidFill>
            <a:schemeClr val="accent4">
              <a:hueOff val="7996686"/>
              <a:satOff val="-36898"/>
              <a:lumOff val="13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395A66-62E0-42FB-B879-6C8F3FFD194C}">
      <dsp:nvSpPr>
        <dsp:cNvPr id="0" name=""/>
        <dsp:cNvSpPr/>
      </dsp:nvSpPr>
      <dsp:spPr>
        <a:xfrm>
          <a:off x="5213076" y="3580973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8796355"/>
            <a:satOff val="-40588"/>
            <a:lumOff val="1493"/>
            <a:alphaOff val="0"/>
          </a:schemeClr>
        </a:solidFill>
        <a:ln w="12700" cap="flat" cmpd="sng" algn="ctr">
          <a:solidFill>
            <a:schemeClr val="accent4">
              <a:hueOff val="8796355"/>
              <a:satOff val="-40588"/>
              <a:lumOff val="149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B53A8-4D66-48F6-A349-B42DDFAE6338}">
      <dsp:nvSpPr>
        <dsp:cNvPr id="0" name=""/>
        <dsp:cNvSpPr/>
      </dsp:nvSpPr>
      <dsp:spPr>
        <a:xfrm>
          <a:off x="6477031" y="3580973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9596024"/>
            <a:satOff val="-44278"/>
            <a:lumOff val="1629"/>
            <a:alphaOff val="0"/>
          </a:schemeClr>
        </a:solidFill>
        <a:ln w="12700" cap="flat" cmpd="sng" algn="ctr">
          <a:solidFill>
            <a:schemeClr val="accent4">
              <a:hueOff val="9596024"/>
              <a:satOff val="-44278"/>
              <a:lumOff val="16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A6394F-5904-4D9A-A1FE-A39530A79F6E}">
      <dsp:nvSpPr>
        <dsp:cNvPr id="0" name=""/>
        <dsp:cNvSpPr/>
      </dsp:nvSpPr>
      <dsp:spPr>
        <a:xfrm>
          <a:off x="7741985" y="3580973"/>
          <a:ext cx="2104259" cy="1665289"/>
        </a:xfrm>
        <a:prstGeom prst="chevron">
          <a:avLst>
            <a:gd name="adj" fmla="val 7061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55E132-C96D-4833-B635-D3B841AA357E}">
      <dsp:nvSpPr>
        <dsp:cNvPr id="0" name=""/>
        <dsp:cNvSpPr/>
      </dsp:nvSpPr>
      <dsp:spPr>
        <a:xfrm>
          <a:off x="155259" y="3747501"/>
          <a:ext cx="9109466" cy="13322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2017 год  запланировано выполнить капитальный ремонт 28 домов на сумму 20,1 млн. рублей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5259" y="3747501"/>
        <a:ext cx="9109466" cy="133223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7B169D-5B67-4BF0-B85D-FB9635A1128D}">
      <dsp:nvSpPr>
        <dsp:cNvPr id="0" name=""/>
        <dsp:cNvSpPr/>
      </dsp:nvSpPr>
      <dsp:spPr>
        <a:xfrm rot="5400000">
          <a:off x="-126677" y="130660"/>
          <a:ext cx="844518" cy="59116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99563"/>
        <a:ext cx="591162" cy="253356"/>
      </dsp:txXfrm>
    </dsp:sp>
    <dsp:sp modelId="{83F4DA9D-3C32-41D4-937F-D6B49977B1E9}">
      <dsp:nvSpPr>
        <dsp:cNvPr id="0" name=""/>
        <dsp:cNvSpPr/>
      </dsp:nvSpPr>
      <dsp:spPr>
        <a:xfrm rot="5400000">
          <a:off x="5297127" y="-4701981"/>
          <a:ext cx="549225" cy="9961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Строительство  откормочной площадки с цехом по переработке мясного и рыбного сырья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1163" y="30794"/>
        <a:ext cx="9934343" cy="495603"/>
      </dsp:txXfrm>
    </dsp:sp>
    <dsp:sp modelId="{B90FE8B9-FD88-4FF8-8AAF-44998017B07D}">
      <dsp:nvSpPr>
        <dsp:cNvPr id="0" name=""/>
        <dsp:cNvSpPr/>
      </dsp:nvSpPr>
      <dsp:spPr>
        <a:xfrm rot="5400000">
          <a:off x="-126677" y="891690"/>
          <a:ext cx="844518" cy="59116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060593"/>
        <a:ext cx="591162" cy="253356"/>
      </dsp:txXfrm>
    </dsp:sp>
    <dsp:sp modelId="{B3BC89E3-79E7-47DE-85FE-EDB24BE23AED}">
      <dsp:nvSpPr>
        <dsp:cNvPr id="0" name=""/>
        <dsp:cNvSpPr/>
      </dsp:nvSpPr>
      <dsp:spPr>
        <a:xfrm rot="5400000">
          <a:off x="5297271" y="-3941095"/>
          <a:ext cx="548936" cy="9961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Расширение производства компании «Залесово»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1163" y="791810"/>
        <a:ext cx="9934357" cy="495342"/>
      </dsp:txXfrm>
    </dsp:sp>
    <dsp:sp modelId="{BAEEA654-A3AE-4E65-967B-5D110E3E19AB}">
      <dsp:nvSpPr>
        <dsp:cNvPr id="0" name=""/>
        <dsp:cNvSpPr/>
      </dsp:nvSpPr>
      <dsp:spPr>
        <a:xfrm rot="5400000">
          <a:off x="-126677" y="1652721"/>
          <a:ext cx="844518" cy="59116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821624"/>
        <a:ext cx="591162" cy="253356"/>
      </dsp:txXfrm>
    </dsp:sp>
    <dsp:sp modelId="{1AB286E9-81DD-499D-AF16-57B82751F605}">
      <dsp:nvSpPr>
        <dsp:cNvPr id="0" name=""/>
        <dsp:cNvSpPr/>
      </dsp:nvSpPr>
      <dsp:spPr>
        <a:xfrm rot="5400000">
          <a:off x="5297271" y="-3180064"/>
          <a:ext cx="548936" cy="9961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«Национальная грибная компания Кашира» планирует расширение производства мицелия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1163" y="1552841"/>
        <a:ext cx="9934357" cy="495342"/>
      </dsp:txXfrm>
    </dsp:sp>
    <dsp:sp modelId="{6A47E1A7-6A78-441D-8328-3B5A8524001A}">
      <dsp:nvSpPr>
        <dsp:cNvPr id="0" name=""/>
        <dsp:cNvSpPr/>
      </dsp:nvSpPr>
      <dsp:spPr>
        <a:xfrm rot="5400000">
          <a:off x="-126677" y="2413752"/>
          <a:ext cx="844518" cy="59116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582655"/>
        <a:ext cx="591162" cy="253356"/>
      </dsp:txXfrm>
    </dsp:sp>
    <dsp:sp modelId="{F94E6A6E-2824-47D0-B9C5-C9111D3FB5E5}">
      <dsp:nvSpPr>
        <dsp:cNvPr id="0" name=""/>
        <dsp:cNvSpPr/>
      </dsp:nvSpPr>
      <dsp:spPr>
        <a:xfrm rot="5400000">
          <a:off x="5297271" y="-2419034"/>
          <a:ext cx="548936" cy="9961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Реализовывается проект по строительству фермы на 2,5 тысячи голов КРС и цеха для первичной переработки компании «Тульский бык»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1163" y="2313871"/>
        <a:ext cx="9934357" cy="495342"/>
      </dsp:txXfrm>
    </dsp:sp>
    <dsp:sp modelId="{BF99A486-6D31-459A-AB8D-4B74EF2FB3A5}">
      <dsp:nvSpPr>
        <dsp:cNvPr id="0" name=""/>
        <dsp:cNvSpPr/>
      </dsp:nvSpPr>
      <dsp:spPr>
        <a:xfrm rot="5400000">
          <a:off x="-126677" y="3174782"/>
          <a:ext cx="844518" cy="591162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343685"/>
        <a:ext cx="591162" cy="253356"/>
      </dsp:txXfrm>
    </dsp:sp>
    <dsp:sp modelId="{5C4D6311-408C-4E04-9479-40BB12139FCA}">
      <dsp:nvSpPr>
        <dsp:cNvPr id="0" name=""/>
        <dsp:cNvSpPr/>
      </dsp:nvSpPr>
      <dsp:spPr>
        <a:xfrm rot="5400000">
          <a:off x="5297271" y="-1658003"/>
          <a:ext cx="548936" cy="9961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проекта по организации </a:t>
          </a:r>
          <a:r>
            <a:rPr lang="ru-RU" sz="1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плодово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ягодной фермы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1163" y="3074902"/>
        <a:ext cx="9934357" cy="495342"/>
      </dsp:txXfrm>
    </dsp:sp>
    <dsp:sp modelId="{DA541F10-B460-4632-91E6-C8F34395E27F}">
      <dsp:nvSpPr>
        <dsp:cNvPr id="0" name=""/>
        <dsp:cNvSpPr/>
      </dsp:nvSpPr>
      <dsp:spPr>
        <a:xfrm rot="5400000">
          <a:off x="-126677" y="3935813"/>
          <a:ext cx="844518" cy="59116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4104716"/>
        <a:ext cx="591162" cy="253356"/>
      </dsp:txXfrm>
    </dsp:sp>
    <dsp:sp modelId="{1DFE8207-7060-4570-B1BD-14D22D220383}">
      <dsp:nvSpPr>
        <dsp:cNvPr id="0" name=""/>
        <dsp:cNvSpPr/>
      </dsp:nvSpPr>
      <dsp:spPr>
        <a:xfrm rot="5400000">
          <a:off x="5297271" y="-896972"/>
          <a:ext cx="548936" cy="9961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Питомник декоративных растений «Садовый лабиринт» реализует проект выращивания декоративных растений.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1163" y="3835933"/>
        <a:ext cx="9934357" cy="495342"/>
      </dsp:txXfrm>
    </dsp:sp>
    <dsp:sp modelId="{9E657DA2-FFE7-4B3C-B358-F150A3939837}">
      <dsp:nvSpPr>
        <dsp:cNvPr id="0" name=""/>
        <dsp:cNvSpPr/>
      </dsp:nvSpPr>
      <dsp:spPr>
        <a:xfrm rot="5400000">
          <a:off x="-126677" y="4696844"/>
          <a:ext cx="844518" cy="59116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4865747"/>
        <a:ext cx="591162" cy="253356"/>
      </dsp:txXfrm>
    </dsp:sp>
    <dsp:sp modelId="{25FE9B6A-FED2-4089-89B6-15429632B7E7}">
      <dsp:nvSpPr>
        <dsp:cNvPr id="0" name=""/>
        <dsp:cNvSpPr/>
      </dsp:nvSpPr>
      <dsp:spPr>
        <a:xfrm rot="5400000">
          <a:off x="5297271" y="-135942"/>
          <a:ext cx="548936" cy="99611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Запланировано строительство придорожного комплекса в </a:t>
          </a:r>
          <a:r>
            <a:rPr lang="ru-RU" sz="1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д.Теребуш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 двум направлениям трассы М4 «Дон»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1163" y="4596963"/>
        <a:ext cx="9934357" cy="49534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B6FA46-1B4D-4072-AF50-1C4C8D21EA40}">
      <dsp:nvSpPr>
        <dsp:cNvPr id="0" name=""/>
        <dsp:cNvSpPr/>
      </dsp:nvSpPr>
      <dsp:spPr>
        <a:xfrm>
          <a:off x="0" y="635553"/>
          <a:ext cx="10252560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03EEEE-928D-4F35-93B7-62E303810776}">
      <dsp:nvSpPr>
        <dsp:cNvPr id="0" name=""/>
        <dsp:cNvSpPr/>
      </dsp:nvSpPr>
      <dsp:spPr>
        <a:xfrm>
          <a:off x="493604" y="30393"/>
          <a:ext cx="9752325" cy="1210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266" tIns="0" rIns="27126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Объем отгруженной продукции собственного производства малых предприятий по сравнению с аналогичным периодом прошлого года вырос на 40 %</a:t>
          </a:r>
          <a:endParaRPr lang="ru-RU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2687" y="89476"/>
        <a:ext cx="9634159" cy="1092154"/>
      </dsp:txXfrm>
    </dsp:sp>
    <dsp:sp modelId="{493804DB-FF72-4714-B9AF-C2F0EA1E6710}">
      <dsp:nvSpPr>
        <dsp:cNvPr id="0" name=""/>
        <dsp:cNvSpPr/>
      </dsp:nvSpPr>
      <dsp:spPr>
        <a:xfrm>
          <a:off x="0" y="2495313"/>
          <a:ext cx="10252560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71EF3-5087-49A7-AA2F-F2748EED3611}">
      <dsp:nvSpPr>
        <dsp:cNvPr id="0" name=""/>
        <dsp:cNvSpPr/>
      </dsp:nvSpPr>
      <dsp:spPr>
        <a:xfrm>
          <a:off x="493604" y="1890153"/>
          <a:ext cx="9752325" cy="1210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266" tIns="0" rIns="27126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Среднемесячная заработная плата по сравнению с 2015 годом увеличилась на 5%</a:t>
          </a:r>
          <a:endParaRPr lang="ru-RU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2687" y="1949236"/>
        <a:ext cx="9634159" cy="1092154"/>
      </dsp:txXfrm>
    </dsp:sp>
    <dsp:sp modelId="{51E0669D-D777-4231-832D-6E664B305B2E}">
      <dsp:nvSpPr>
        <dsp:cNvPr id="0" name=""/>
        <dsp:cNvSpPr/>
      </dsp:nvSpPr>
      <dsp:spPr>
        <a:xfrm>
          <a:off x="0" y="4355073"/>
          <a:ext cx="10252560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104659-53F5-49F7-BB0B-11E81DAA348B}">
      <dsp:nvSpPr>
        <dsp:cNvPr id="0" name=""/>
        <dsp:cNvSpPr/>
      </dsp:nvSpPr>
      <dsp:spPr>
        <a:xfrm>
          <a:off x="493604" y="3749913"/>
          <a:ext cx="9752325" cy="1210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266" tIns="0" rIns="27126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целях совершенствования и развития малого бизнеса в нашем районе проводится работа по реализации запланированных мероприятий муниципальной целевой программы «Развитие субъектов малого и среднего предпринимательства в муниципальном образовании </a:t>
          </a:r>
          <a:r>
            <a:rPr lang="ru-RU" sz="20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Веневский</a:t>
          </a: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район»</a:t>
          </a:r>
          <a:endParaRPr lang="ru-RU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2687" y="3808996"/>
        <a:ext cx="9634159" cy="10921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9E2A27-59C6-4923-B4EF-646D9A859DA4}">
      <dsp:nvSpPr>
        <dsp:cNvPr id="0" name=""/>
        <dsp:cNvSpPr/>
      </dsp:nvSpPr>
      <dsp:spPr>
        <a:xfrm>
          <a:off x="0" y="635553"/>
          <a:ext cx="8463116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393AAA-26C2-40CF-B37C-D23109019B50}">
      <dsp:nvSpPr>
        <dsp:cNvPr id="0" name=""/>
        <dsp:cNvSpPr/>
      </dsp:nvSpPr>
      <dsp:spPr>
        <a:xfrm>
          <a:off x="402907" y="30393"/>
          <a:ext cx="8058134" cy="1210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920" tIns="0" rIns="22392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2016 год КФХ получили финансовую поддержку в сумме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28 млн. руб., сельскохозяйственные предприятия 17 млн. руб.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1990" y="89476"/>
        <a:ext cx="7939968" cy="1092154"/>
      </dsp:txXfrm>
    </dsp:sp>
    <dsp:sp modelId="{059C8E20-31D0-4355-B240-C2049DEB93A0}">
      <dsp:nvSpPr>
        <dsp:cNvPr id="0" name=""/>
        <dsp:cNvSpPr/>
      </dsp:nvSpPr>
      <dsp:spPr>
        <a:xfrm>
          <a:off x="0" y="2495313"/>
          <a:ext cx="8463116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4C1922-D06F-49D0-87A8-9F734DF13AA2}">
      <dsp:nvSpPr>
        <dsp:cNvPr id="0" name=""/>
        <dsp:cNvSpPr/>
      </dsp:nvSpPr>
      <dsp:spPr>
        <a:xfrm>
          <a:off x="402907" y="1890153"/>
          <a:ext cx="8058134" cy="1210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920" tIns="0" rIns="22392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Поддержка оказана 55 субъектам, из них 36 КФХ и 14 сельхозпредприятиям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1990" y="1949236"/>
        <a:ext cx="7939968" cy="1092154"/>
      </dsp:txXfrm>
    </dsp:sp>
    <dsp:sp modelId="{25155088-DC24-448A-A3FE-A19267C2ABE3}">
      <dsp:nvSpPr>
        <dsp:cNvPr id="0" name=""/>
        <dsp:cNvSpPr/>
      </dsp:nvSpPr>
      <dsp:spPr>
        <a:xfrm>
          <a:off x="0" y="4355073"/>
          <a:ext cx="8463116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E84FA0-8D6B-4B2A-8647-E040F0C56B4E}">
      <dsp:nvSpPr>
        <dsp:cNvPr id="0" name=""/>
        <dsp:cNvSpPr/>
      </dsp:nvSpPr>
      <dsp:spPr>
        <a:xfrm>
          <a:off x="402907" y="3749913"/>
          <a:ext cx="8058134" cy="1210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920" tIns="0" rIns="22392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2017 году запланировано оказать поддержку на общую сумму 21 млн. рублей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1990" y="3808996"/>
        <a:ext cx="7939968" cy="10921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DDE60E-08F4-4911-B1EE-37EF21588A22}">
      <dsp:nvSpPr>
        <dsp:cNvPr id="0" name=""/>
        <dsp:cNvSpPr/>
      </dsp:nvSpPr>
      <dsp:spPr>
        <a:xfrm>
          <a:off x="212458" y="4957"/>
          <a:ext cx="4741163" cy="431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458" y="4957"/>
        <a:ext cx="4741163" cy="431014"/>
      </dsp:txXfrm>
    </dsp:sp>
    <dsp:sp modelId="{94BAAD45-84F8-433D-B5C5-99184F822A18}">
      <dsp:nvSpPr>
        <dsp:cNvPr id="0" name=""/>
        <dsp:cNvSpPr/>
      </dsp:nvSpPr>
      <dsp:spPr>
        <a:xfrm>
          <a:off x="2556680" y="435971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701568-8227-4810-BA12-1EE6DDE3B88B}">
      <dsp:nvSpPr>
        <dsp:cNvPr id="0" name=""/>
        <dsp:cNvSpPr/>
      </dsp:nvSpPr>
      <dsp:spPr>
        <a:xfrm>
          <a:off x="3223077" y="435971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385026"/>
            <a:satOff val="-1777"/>
            <a:lumOff val="65"/>
            <a:alphaOff val="0"/>
          </a:schemeClr>
        </a:solidFill>
        <a:ln w="12700" cap="flat" cmpd="sng" algn="ctr">
          <a:solidFill>
            <a:schemeClr val="accent4">
              <a:hueOff val="385026"/>
              <a:satOff val="-1777"/>
              <a:lumOff val="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3D0B8C-94B8-4E1E-A937-488192447BC9}">
      <dsp:nvSpPr>
        <dsp:cNvPr id="0" name=""/>
        <dsp:cNvSpPr/>
      </dsp:nvSpPr>
      <dsp:spPr>
        <a:xfrm>
          <a:off x="3890001" y="435971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770051"/>
            <a:satOff val="-3553"/>
            <a:lumOff val="131"/>
            <a:alphaOff val="0"/>
          </a:schemeClr>
        </a:solidFill>
        <a:ln w="12700" cap="flat" cmpd="sng" algn="ctr">
          <a:solidFill>
            <a:schemeClr val="accent4">
              <a:hueOff val="770051"/>
              <a:satOff val="-3553"/>
              <a:lumOff val="13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52B8E6-1B7E-470A-A3FF-54CBDA38DF42}">
      <dsp:nvSpPr>
        <dsp:cNvPr id="0" name=""/>
        <dsp:cNvSpPr/>
      </dsp:nvSpPr>
      <dsp:spPr>
        <a:xfrm>
          <a:off x="4556398" y="435971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1155077"/>
            <a:satOff val="-5330"/>
            <a:lumOff val="196"/>
            <a:alphaOff val="0"/>
          </a:schemeClr>
        </a:solidFill>
        <a:ln w="12700" cap="flat" cmpd="sng" algn="ctr">
          <a:solidFill>
            <a:schemeClr val="accent4">
              <a:hueOff val="1155077"/>
              <a:satOff val="-5330"/>
              <a:lumOff val="1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5A4BA6-4F51-4AE3-91B4-BEA2BF674FB7}">
      <dsp:nvSpPr>
        <dsp:cNvPr id="0" name=""/>
        <dsp:cNvSpPr/>
      </dsp:nvSpPr>
      <dsp:spPr>
        <a:xfrm>
          <a:off x="5223321" y="435971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1540103"/>
            <a:satOff val="-7106"/>
            <a:lumOff val="261"/>
            <a:alphaOff val="0"/>
          </a:schemeClr>
        </a:solidFill>
        <a:ln w="12700" cap="flat" cmpd="sng" algn="ctr">
          <a:solidFill>
            <a:schemeClr val="accent4">
              <a:hueOff val="1540103"/>
              <a:satOff val="-7106"/>
              <a:lumOff val="2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2E0598-E770-4AE4-B49E-6FCFB138242B}">
      <dsp:nvSpPr>
        <dsp:cNvPr id="0" name=""/>
        <dsp:cNvSpPr/>
      </dsp:nvSpPr>
      <dsp:spPr>
        <a:xfrm>
          <a:off x="5889718" y="435971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1925128"/>
            <a:satOff val="-8883"/>
            <a:lumOff val="327"/>
            <a:alphaOff val="0"/>
          </a:schemeClr>
        </a:solidFill>
        <a:ln w="12700" cap="flat" cmpd="sng" algn="ctr">
          <a:solidFill>
            <a:schemeClr val="accent4">
              <a:hueOff val="1925128"/>
              <a:satOff val="-8883"/>
              <a:lumOff val="32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EED62C-FEA9-421C-977F-7B0879DC244F}">
      <dsp:nvSpPr>
        <dsp:cNvPr id="0" name=""/>
        <dsp:cNvSpPr/>
      </dsp:nvSpPr>
      <dsp:spPr>
        <a:xfrm>
          <a:off x="6556642" y="435971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2310154"/>
            <a:satOff val="-10660"/>
            <a:lumOff val="392"/>
            <a:alphaOff val="0"/>
          </a:schemeClr>
        </a:solidFill>
        <a:ln w="12700" cap="flat" cmpd="sng" algn="ctr">
          <a:solidFill>
            <a:schemeClr val="accent4">
              <a:hueOff val="2310154"/>
              <a:satOff val="-10660"/>
              <a:lumOff val="3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AD84A7-5EE2-4E8A-9BB3-4D6CE3567082}">
      <dsp:nvSpPr>
        <dsp:cNvPr id="0" name=""/>
        <dsp:cNvSpPr/>
      </dsp:nvSpPr>
      <dsp:spPr>
        <a:xfrm>
          <a:off x="212458" y="523771"/>
          <a:ext cx="9491243" cy="702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было введено в эксплуатацию 10 новых предприятий торговли и услуг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458" y="523771"/>
        <a:ext cx="9491243" cy="702394"/>
      </dsp:txXfrm>
    </dsp:sp>
    <dsp:sp modelId="{DCF00FD5-D26C-4AE9-9830-3E7ADEE4A4C2}">
      <dsp:nvSpPr>
        <dsp:cNvPr id="0" name=""/>
        <dsp:cNvSpPr/>
      </dsp:nvSpPr>
      <dsp:spPr>
        <a:xfrm>
          <a:off x="212458" y="1371538"/>
          <a:ext cx="4741163" cy="431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458" y="1371538"/>
        <a:ext cx="4741163" cy="431014"/>
      </dsp:txXfrm>
    </dsp:sp>
    <dsp:sp modelId="{3B53960E-8E59-4938-A982-2CB270B94ED4}">
      <dsp:nvSpPr>
        <dsp:cNvPr id="0" name=""/>
        <dsp:cNvSpPr/>
      </dsp:nvSpPr>
      <dsp:spPr>
        <a:xfrm>
          <a:off x="2556680" y="1802553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2695179"/>
            <a:satOff val="-12436"/>
            <a:lumOff val="458"/>
            <a:alphaOff val="0"/>
          </a:schemeClr>
        </a:solidFill>
        <a:ln w="12700" cap="flat" cmpd="sng" algn="ctr">
          <a:solidFill>
            <a:schemeClr val="accent4">
              <a:hueOff val="2695179"/>
              <a:satOff val="-12436"/>
              <a:lumOff val="4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4E5638-7A33-4C30-A8F7-A0025BD24320}">
      <dsp:nvSpPr>
        <dsp:cNvPr id="0" name=""/>
        <dsp:cNvSpPr/>
      </dsp:nvSpPr>
      <dsp:spPr>
        <a:xfrm>
          <a:off x="3223077" y="1802553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3080205"/>
            <a:satOff val="-14213"/>
            <a:lumOff val="523"/>
            <a:alphaOff val="0"/>
          </a:schemeClr>
        </a:solidFill>
        <a:ln w="12700" cap="flat" cmpd="sng" algn="ctr">
          <a:solidFill>
            <a:schemeClr val="accent4">
              <a:hueOff val="3080205"/>
              <a:satOff val="-14213"/>
              <a:lumOff val="5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EF6775-6436-4EE7-9D5F-0D9C0BAA4BDE}">
      <dsp:nvSpPr>
        <dsp:cNvPr id="0" name=""/>
        <dsp:cNvSpPr/>
      </dsp:nvSpPr>
      <dsp:spPr>
        <a:xfrm>
          <a:off x="3890001" y="1802553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C86D14-9116-43E8-A150-6A615565FB40}">
      <dsp:nvSpPr>
        <dsp:cNvPr id="0" name=""/>
        <dsp:cNvSpPr/>
      </dsp:nvSpPr>
      <dsp:spPr>
        <a:xfrm>
          <a:off x="4556398" y="1802553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3850256"/>
            <a:satOff val="-17766"/>
            <a:lumOff val="654"/>
            <a:alphaOff val="0"/>
          </a:schemeClr>
        </a:solidFill>
        <a:ln w="12700" cap="flat" cmpd="sng" algn="ctr">
          <a:solidFill>
            <a:schemeClr val="accent4">
              <a:hueOff val="3850256"/>
              <a:satOff val="-17766"/>
              <a:lumOff val="6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BFF7AF-CE5C-4C0B-9F1C-C8685CF07E95}">
      <dsp:nvSpPr>
        <dsp:cNvPr id="0" name=""/>
        <dsp:cNvSpPr/>
      </dsp:nvSpPr>
      <dsp:spPr>
        <a:xfrm>
          <a:off x="5223321" y="1802553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4235282"/>
            <a:satOff val="-19543"/>
            <a:lumOff val="719"/>
            <a:alphaOff val="0"/>
          </a:schemeClr>
        </a:solidFill>
        <a:ln w="12700" cap="flat" cmpd="sng" algn="ctr">
          <a:solidFill>
            <a:schemeClr val="accent4">
              <a:hueOff val="4235282"/>
              <a:satOff val="-19543"/>
              <a:lumOff val="71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15797E-5DAE-465A-B795-8E93A7808D63}">
      <dsp:nvSpPr>
        <dsp:cNvPr id="0" name=""/>
        <dsp:cNvSpPr/>
      </dsp:nvSpPr>
      <dsp:spPr>
        <a:xfrm>
          <a:off x="5889718" y="1802553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4620308"/>
            <a:satOff val="-21319"/>
            <a:lumOff val="784"/>
            <a:alphaOff val="0"/>
          </a:schemeClr>
        </a:solidFill>
        <a:ln w="12700" cap="flat" cmpd="sng" algn="ctr">
          <a:solidFill>
            <a:schemeClr val="accent4">
              <a:hueOff val="4620308"/>
              <a:satOff val="-21319"/>
              <a:lumOff val="78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27B121-974B-4232-9C1F-8F0156C65CA4}">
      <dsp:nvSpPr>
        <dsp:cNvPr id="0" name=""/>
        <dsp:cNvSpPr/>
      </dsp:nvSpPr>
      <dsp:spPr>
        <a:xfrm>
          <a:off x="6556642" y="1802553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5005334"/>
            <a:satOff val="-23096"/>
            <a:lumOff val="850"/>
            <a:alphaOff val="0"/>
          </a:schemeClr>
        </a:solidFill>
        <a:ln w="12700" cap="flat" cmpd="sng" algn="ctr">
          <a:solidFill>
            <a:schemeClr val="accent4">
              <a:hueOff val="5005334"/>
              <a:satOff val="-23096"/>
              <a:lumOff val="85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5BD2EB-D234-483C-AF34-E0654EF5C995}">
      <dsp:nvSpPr>
        <dsp:cNvPr id="0" name=""/>
        <dsp:cNvSpPr/>
      </dsp:nvSpPr>
      <dsp:spPr>
        <a:xfrm>
          <a:off x="212458" y="1890352"/>
          <a:ext cx="9491243" cy="702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Выданы разрешения на строительство двум предприятиям торговли и услуг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458" y="1890352"/>
        <a:ext cx="9491243" cy="702394"/>
      </dsp:txXfrm>
    </dsp:sp>
    <dsp:sp modelId="{CDE7A765-A2BB-4566-A9E8-E01D821151F7}">
      <dsp:nvSpPr>
        <dsp:cNvPr id="0" name=""/>
        <dsp:cNvSpPr/>
      </dsp:nvSpPr>
      <dsp:spPr>
        <a:xfrm>
          <a:off x="212458" y="2738120"/>
          <a:ext cx="4741163" cy="431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458" y="2738120"/>
        <a:ext cx="4741163" cy="431014"/>
      </dsp:txXfrm>
    </dsp:sp>
    <dsp:sp modelId="{03E40BF8-DE8B-42FB-97B1-5553B2F7C79E}">
      <dsp:nvSpPr>
        <dsp:cNvPr id="0" name=""/>
        <dsp:cNvSpPr/>
      </dsp:nvSpPr>
      <dsp:spPr>
        <a:xfrm>
          <a:off x="2556680" y="3169135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5390359"/>
            <a:satOff val="-24872"/>
            <a:lumOff val="915"/>
            <a:alphaOff val="0"/>
          </a:schemeClr>
        </a:solidFill>
        <a:ln w="12700" cap="flat" cmpd="sng" algn="ctr">
          <a:solidFill>
            <a:schemeClr val="accent4">
              <a:hueOff val="5390359"/>
              <a:satOff val="-24872"/>
              <a:lumOff val="9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ABB76-3F19-4D58-9651-5B257B3E60D2}">
      <dsp:nvSpPr>
        <dsp:cNvPr id="0" name=""/>
        <dsp:cNvSpPr/>
      </dsp:nvSpPr>
      <dsp:spPr>
        <a:xfrm>
          <a:off x="3223077" y="3169135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5775385"/>
            <a:satOff val="-26649"/>
            <a:lumOff val="981"/>
            <a:alphaOff val="0"/>
          </a:schemeClr>
        </a:solidFill>
        <a:ln w="12700" cap="flat" cmpd="sng" algn="ctr">
          <a:solidFill>
            <a:schemeClr val="accent4">
              <a:hueOff val="5775385"/>
              <a:satOff val="-26649"/>
              <a:lumOff val="9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D2C5EA-A0BC-4FE7-A7C3-CEE392EA7DB1}">
      <dsp:nvSpPr>
        <dsp:cNvPr id="0" name=""/>
        <dsp:cNvSpPr/>
      </dsp:nvSpPr>
      <dsp:spPr>
        <a:xfrm>
          <a:off x="3890001" y="3169135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6160410"/>
            <a:satOff val="-28425"/>
            <a:lumOff val="1046"/>
            <a:alphaOff val="0"/>
          </a:schemeClr>
        </a:solidFill>
        <a:ln w="12700" cap="flat" cmpd="sng" algn="ctr">
          <a:solidFill>
            <a:schemeClr val="accent4">
              <a:hueOff val="6160410"/>
              <a:satOff val="-28425"/>
              <a:lumOff val="104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E11675-BAE9-4F90-9D42-BE3A07E151F5}">
      <dsp:nvSpPr>
        <dsp:cNvPr id="0" name=""/>
        <dsp:cNvSpPr/>
      </dsp:nvSpPr>
      <dsp:spPr>
        <a:xfrm>
          <a:off x="4556398" y="3169135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6545435"/>
            <a:satOff val="-30202"/>
            <a:lumOff val="1111"/>
            <a:alphaOff val="0"/>
          </a:schemeClr>
        </a:solidFill>
        <a:ln w="12700" cap="flat" cmpd="sng" algn="ctr">
          <a:solidFill>
            <a:schemeClr val="accent4">
              <a:hueOff val="6545435"/>
              <a:satOff val="-30202"/>
              <a:lumOff val="111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EA5AFA-E7DC-4D25-8822-A5FDACEB434E}">
      <dsp:nvSpPr>
        <dsp:cNvPr id="0" name=""/>
        <dsp:cNvSpPr/>
      </dsp:nvSpPr>
      <dsp:spPr>
        <a:xfrm>
          <a:off x="5223321" y="3169135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accent4">
              <a:hueOff val="6930461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B5AF00-326E-4D0A-A58D-47ACD816C355}">
      <dsp:nvSpPr>
        <dsp:cNvPr id="0" name=""/>
        <dsp:cNvSpPr/>
      </dsp:nvSpPr>
      <dsp:spPr>
        <a:xfrm>
          <a:off x="5889718" y="3169135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7315487"/>
            <a:satOff val="-33755"/>
            <a:lumOff val="1242"/>
            <a:alphaOff val="0"/>
          </a:schemeClr>
        </a:solidFill>
        <a:ln w="12700" cap="flat" cmpd="sng" algn="ctr">
          <a:solidFill>
            <a:schemeClr val="accent4">
              <a:hueOff val="7315487"/>
              <a:satOff val="-33755"/>
              <a:lumOff val="12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85A41-806D-460C-966A-A6208BEA9054}">
      <dsp:nvSpPr>
        <dsp:cNvPr id="0" name=""/>
        <dsp:cNvSpPr/>
      </dsp:nvSpPr>
      <dsp:spPr>
        <a:xfrm>
          <a:off x="6556642" y="3169135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7700512"/>
            <a:satOff val="-35532"/>
            <a:lumOff val="1307"/>
            <a:alphaOff val="0"/>
          </a:schemeClr>
        </a:solidFill>
        <a:ln w="12700" cap="flat" cmpd="sng" algn="ctr">
          <a:solidFill>
            <a:schemeClr val="accent4">
              <a:hueOff val="7700512"/>
              <a:satOff val="-35532"/>
              <a:lumOff val="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3FACFB-5CA9-4549-B042-3606BBED6D81}">
      <dsp:nvSpPr>
        <dsp:cNvPr id="0" name=""/>
        <dsp:cNvSpPr/>
      </dsp:nvSpPr>
      <dsp:spPr>
        <a:xfrm>
          <a:off x="212458" y="3256934"/>
          <a:ext cx="9491243" cy="702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930461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Выданы разрешения на реконструкцию 4 объектов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458" y="3256934"/>
        <a:ext cx="9491243" cy="702394"/>
      </dsp:txXfrm>
    </dsp:sp>
    <dsp:sp modelId="{100FA56F-9360-4C02-80BC-C4F9B4A7F094}">
      <dsp:nvSpPr>
        <dsp:cNvPr id="0" name=""/>
        <dsp:cNvSpPr/>
      </dsp:nvSpPr>
      <dsp:spPr>
        <a:xfrm>
          <a:off x="212458" y="4104701"/>
          <a:ext cx="4741163" cy="431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458" y="4104701"/>
        <a:ext cx="4741163" cy="431014"/>
      </dsp:txXfrm>
    </dsp:sp>
    <dsp:sp modelId="{A5B81723-D8A6-49FB-913A-8ABF477E5794}">
      <dsp:nvSpPr>
        <dsp:cNvPr id="0" name=""/>
        <dsp:cNvSpPr/>
      </dsp:nvSpPr>
      <dsp:spPr>
        <a:xfrm>
          <a:off x="2556680" y="4535716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8085538"/>
            <a:satOff val="-37308"/>
            <a:lumOff val="1373"/>
            <a:alphaOff val="0"/>
          </a:schemeClr>
        </a:solidFill>
        <a:ln w="12700" cap="flat" cmpd="sng" algn="ctr">
          <a:solidFill>
            <a:schemeClr val="accent4">
              <a:hueOff val="8085538"/>
              <a:satOff val="-37308"/>
              <a:lumOff val="137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C36945-0B64-45F9-9F00-37DC5A6065C3}">
      <dsp:nvSpPr>
        <dsp:cNvPr id="0" name=""/>
        <dsp:cNvSpPr/>
      </dsp:nvSpPr>
      <dsp:spPr>
        <a:xfrm>
          <a:off x="3223077" y="4535716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8470564"/>
            <a:satOff val="-39085"/>
            <a:lumOff val="1438"/>
            <a:alphaOff val="0"/>
          </a:schemeClr>
        </a:solidFill>
        <a:ln w="12700" cap="flat" cmpd="sng" algn="ctr">
          <a:solidFill>
            <a:schemeClr val="accent4">
              <a:hueOff val="8470564"/>
              <a:satOff val="-39085"/>
              <a:lumOff val="14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0A6D4B-9A5D-45A1-9D98-0DFE5D541595}">
      <dsp:nvSpPr>
        <dsp:cNvPr id="0" name=""/>
        <dsp:cNvSpPr/>
      </dsp:nvSpPr>
      <dsp:spPr>
        <a:xfrm>
          <a:off x="3890001" y="4535716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8855590"/>
            <a:satOff val="-40862"/>
            <a:lumOff val="1504"/>
            <a:alphaOff val="0"/>
          </a:schemeClr>
        </a:solidFill>
        <a:ln w="12700" cap="flat" cmpd="sng" algn="ctr">
          <a:solidFill>
            <a:schemeClr val="accent4">
              <a:hueOff val="8855590"/>
              <a:satOff val="-40862"/>
              <a:lumOff val="15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0970D3-04C3-4BB0-B8A0-469CA7988CCE}">
      <dsp:nvSpPr>
        <dsp:cNvPr id="0" name=""/>
        <dsp:cNvSpPr/>
      </dsp:nvSpPr>
      <dsp:spPr>
        <a:xfrm>
          <a:off x="4556398" y="4535716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9240615"/>
            <a:satOff val="-42638"/>
            <a:lumOff val="1569"/>
            <a:alphaOff val="0"/>
          </a:schemeClr>
        </a:solidFill>
        <a:ln w="12700" cap="flat" cmpd="sng" algn="ctr">
          <a:solidFill>
            <a:schemeClr val="accent4">
              <a:hueOff val="9240615"/>
              <a:satOff val="-42638"/>
              <a:lumOff val="15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E694AC-3861-4A05-AC27-E1BFC6D4AC41}">
      <dsp:nvSpPr>
        <dsp:cNvPr id="0" name=""/>
        <dsp:cNvSpPr/>
      </dsp:nvSpPr>
      <dsp:spPr>
        <a:xfrm>
          <a:off x="5223321" y="4535716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9625640"/>
            <a:satOff val="-44415"/>
            <a:lumOff val="1634"/>
            <a:alphaOff val="0"/>
          </a:schemeClr>
        </a:solidFill>
        <a:ln w="12700" cap="flat" cmpd="sng" algn="ctr">
          <a:solidFill>
            <a:schemeClr val="accent4">
              <a:hueOff val="9625640"/>
              <a:satOff val="-44415"/>
              <a:lumOff val="163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D7C4B7-1D45-450E-9743-7762AF8E5E0A}">
      <dsp:nvSpPr>
        <dsp:cNvPr id="0" name=""/>
        <dsp:cNvSpPr/>
      </dsp:nvSpPr>
      <dsp:spPr>
        <a:xfrm>
          <a:off x="5889718" y="4535716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10010667"/>
            <a:satOff val="-46191"/>
            <a:lumOff val="1700"/>
            <a:alphaOff val="0"/>
          </a:schemeClr>
        </a:solidFill>
        <a:ln w="12700" cap="flat" cmpd="sng" algn="ctr">
          <a:solidFill>
            <a:schemeClr val="accent4">
              <a:hueOff val="10010667"/>
              <a:satOff val="-46191"/>
              <a:lumOff val="170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8E941C-50B1-46AD-9B9B-E3D9B145701D}">
      <dsp:nvSpPr>
        <dsp:cNvPr id="0" name=""/>
        <dsp:cNvSpPr/>
      </dsp:nvSpPr>
      <dsp:spPr>
        <a:xfrm>
          <a:off x="6556642" y="4535716"/>
          <a:ext cx="1109432" cy="877993"/>
        </a:xfrm>
        <a:prstGeom prst="chevron">
          <a:avLst>
            <a:gd name="adj" fmla="val 7061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EC0DAA-8E19-43F7-A574-51C4310AB15B}">
      <dsp:nvSpPr>
        <dsp:cNvPr id="0" name=""/>
        <dsp:cNvSpPr/>
      </dsp:nvSpPr>
      <dsp:spPr>
        <a:xfrm>
          <a:off x="212458" y="4623515"/>
          <a:ext cx="9491243" cy="702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Оборот розничной торговли за 2016 год составил 2,8 млрд. рублей 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458" y="4623515"/>
        <a:ext cx="9491243" cy="7023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C04CA1-2E6A-4D7F-A4D9-17156C2013F1}">
      <dsp:nvSpPr>
        <dsp:cNvPr id="0" name=""/>
        <dsp:cNvSpPr/>
      </dsp:nvSpPr>
      <dsp:spPr>
        <a:xfrm>
          <a:off x="0" y="1459762"/>
          <a:ext cx="10521002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773873-2164-481F-BAC1-4AF0EF11384E}">
      <dsp:nvSpPr>
        <dsp:cNvPr id="0" name=""/>
        <dsp:cNvSpPr/>
      </dsp:nvSpPr>
      <dsp:spPr>
        <a:xfrm>
          <a:off x="500877" y="1016962"/>
          <a:ext cx="10017545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368" tIns="0" rIns="278368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Средняя заработная плата работников организаций района в 2016 году превысила уровень 2015 года на 6 % 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4108" y="1060193"/>
        <a:ext cx="9931083" cy="799138"/>
      </dsp:txXfrm>
    </dsp:sp>
    <dsp:sp modelId="{E3CDF5CF-D75A-490D-9183-9C8B29CC2D78}">
      <dsp:nvSpPr>
        <dsp:cNvPr id="0" name=""/>
        <dsp:cNvSpPr/>
      </dsp:nvSpPr>
      <dsp:spPr>
        <a:xfrm>
          <a:off x="0" y="3022859"/>
          <a:ext cx="10521002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E0F6A3-CB7B-478D-9389-D54F42D40EE5}">
      <dsp:nvSpPr>
        <dsp:cNvPr id="0" name=""/>
        <dsp:cNvSpPr/>
      </dsp:nvSpPr>
      <dsp:spPr>
        <a:xfrm>
          <a:off x="500877" y="2377762"/>
          <a:ext cx="10017545" cy="1087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368" tIns="0" rIns="278368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Уровень регистрируемой безработицы в районе на </a:t>
          </a:r>
        </a:p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января 2017 года составил 1,12%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3984" y="2430869"/>
        <a:ext cx="9911331" cy="981683"/>
      </dsp:txXfrm>
    </dsp:sp>
    <dsp:sp modelId="{ECE43D3A-0719-4467-B100-9DD3956CCC68}">
      <dsp:nvSpPr>
        <dsp:cNvPr id="0" name=""/>
        <dsp:cNvSpPr/>
      </dsp:nvSpPr>
      <dsp:spPr>
        <a:xfrm>
          <a:off x="0" y="4383659"/>
          <a:ext cx="10521002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54D378-1E1A-4AF2-9AB1-ECA3E584FF66}">
      <dsp:nvSpPr>
        <dsp:cNvPr id="0" name=""/>
        <dsp:cNvSpPr/>
      </dsp:nvSpPr>
      <dsp:spPr>
        <a:xfrm>
          <a:off x="500877" y="3940859"/>
          <a:ext cx="10017545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368" tIns="0" rIns="278368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Подписано соглашение о реализации мер, направленных на снижение неформальной занятости.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4108" y="3984090"/>
        <a:ext cx="9931083" cy="79913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E46E7A-B683-4139-9ABD-AFD3420C3C99}">
      <dsp:nvSpPr>
        <dsp:cNvPr id="0" name=""/>
        <dsp:cNvSpPr/>
      </dsp:nvSpPr>
      <dsp:spPr>
        <a:xfrm>
          <a:off x="0" y="595635"/>
          <a:ext cx="10911495" cy="105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EABE9-9494-4929-9FC4-7DD4835D866C}">
      <dsp:nvSpPr>
        <dsp:cNvPr id="0" name=""/>
        <dsp:cNvSpPr/>
      </dsp:nvSpPr>
      <dsp:spPr>
        <a:xfrm>
          <a:off x="519468" y="13121"/>
          <a:ext cx="10389352" cy="12024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8700" tIns="0" rIns="288700" bIns="0" numCol="1" spcCol="1270" anchor="ctr" anchorCtr="0">
          <a:noAutofit/>
        </a:bodyPr>
        <a:lstStyle/>
        <a:p>
          <a:pPr lvl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социальными выплатами на приобретение жилья обеспечены три молодые семьи; </a:t>
          </a:r>
        </a:p>
        <a:p>
          <a:pPr lvl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Объем финансирования составил 1,56 млн. рублей, в том числе 176 тыс. рублей из бюджета района</a:t>
          </a:r>
        </a:p>
      </dsp:txBody>
      <dsp:txXfrm>
        <a:off x="578166" y="71819"/>
        <a:ext cx="10271956" cy="1085038"/>
      </dsp:txXfrm>
    </dsp:sp>
    <dsp:sp modelId="{3B706410-971A-4C67-8C8D-BC21A2C7D00D}">
      <dsp:nvSpPr>
        <dsp:cNvPr id="0" name=""/>
        <dsp:cNvSpPr/>
      </dsp:nvSpPr>
      <dsp:spPr>
        <a:xfrm>
          <a:off x="0" y="2263660"/>
          <a:ext cx="10911495" cy="105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7852F-F32B-4A96-95D4-DDF0B9EB7395}">
      <dsp:nvSpPr>
        <dsp:cNvPr id="0" name=""/>
        <dsp:cNvSpPr/>
      </dsp:nvSpPr>
      <dsp:spPr>
        <a:xfrm>
          <a:off x="519468" y="1880835"/>
          <a:ext cx="10389352" cy="10027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8700" tIns="0" rIns="288700" bIns="0" numCol="1" spcCol="1270" anchor="ctr" anchorCtr="0">
          <a:noAutofit/>
        </a:bodyPr>
        <a:lstStyle/>
        <a:p>
          <a:pPr lvl="0" algn="just" defTabSz="8890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Четыре гражданина  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улучшили свои жилищные условия за счет единовременной выплаты в соответствии с федеральным законом  №5-ФЗ «О ветеранах». </a:t>
          </a:r>
          <a:endParaRPr lang="ru-RU" sz="2000" b="0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568418" y="1929785"/>
        <a:ext cx="10291452" cy="904845"/>
      </dsp:txXfrm>
    </dsp:sp>
    <dsp:sp modelId="{CB241474-E8E5-46EB-BC12-AF72DEDC7BCB}">
      <dsp:nvSpPr>
        <dsp:cNvPr id="0" name=""/>
        <dsp:cNvSpPr/>
      </dsp:nvSpPr>
      <dsp:spPr>
        <a:xfrm>
          <a:off x="0" y="4168780"/>
          <a:ext cx="10911495" cy="105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701F70-84C8-4D02-988B-3A4B135A07B8}">
      <dsp:nvSpPr>
        <dsp:cNvPr id="0" name=""/>
        <dsp:cNvSpPr/>
      </dsp:nvSpPr>
      <dsp:spPr>
        <a:xfrm>
          <a:off x="519468" y="3548860"/>
          <a:ext cx="10389352" cy="1239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8700" tIns="0" rIns="288700" bIns="0" numCol="1" spcCol="1270" anchor="ctr" anchorCtr="0">
          <a:noAutofit/>
        </a:bodyPr>
        <a:lstStyle/>
        <a:p>
          <a:pPr lvl="0" algn="just" defTabSz="8890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295 земельных участков сформированы в черте 10 крупных населенных пунктов; </a:t>
          </a:r>
        </a:p>
        <a:p>
          <a:pPr lvl="0" algn="just" defTabSz="8890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244 земельных участка  представлено в собственность; </a:t>
          </a:r>
        </a:p>
        <a:p>
          <a:pPr lvl="0" algn="just" defTabSz="8890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54 земельных участка имеется не закрепленных за гражданами.</a:t>
          </a:r>
          <a:endParaRPr lang="ru-RU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9992" y="3609384"/>
        <a:ext cx="10268304" cy="111879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338C69-DA7F-4B7F-B6F2-52B908BDD2F5}">
      <dsp:nvSpPr>
        <dsp:cNvPr id="0" name=""/>
        <dsp:cNvSpPr/>
      </dsp:nvSpPr>
      <dsp:spPr>
        <a:xfrm>
          <a:off x="0" y="381009"/>
          <a:ext cx="988236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F02606F-7795-49A8-986B-AF9F64C90D47}">
      <dsp:nvSpPr>
        <dsp:cNvPr id="0" name=""/>
        <dsp:cNvSpPr/>
      </dsp:nvSpPr>
      <dsp:spPr>
        <a:xfrm>
          <a:off x="494118" y="12009"/>
          <a:ext cx="8509057" cy="738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1471" tIns="0" rIns="26147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Подана заявка на включение в программу газификации на 2017 год объектов:</a:t>
          </a:r>
          <a:r>
            <a:rPr lang="ru-RU" sz="1800" kern="120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с. Венев-монастырь и д.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Бяково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0144" y="48035"/>
        <a:ext cx="8437005" cy="665948"/>
      </dsp:txXfrm>
    </dsp:sp>
    <dsp:sp modelId="{CFDF52BC-8EF5-4079-8DC1-5D4EC69F20AB}">
      <dsp:nvSpPr>
        <dsp:cNvPr id="0" name=""/>
        <dsp:cNvSpPr/>
      </dsp:nvSpPr>
      <dsp:spPr>
        <a:xfrm>
          <a:off x="0" y="1515009"/>
          <a:ext cx="988236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9E9DA0-9684-4B09-B7EA-E02447E4B461}">
      <dsp:nvSpPr>
        <dsp:cNvPr id="0" name=""/>
        <dsp:cNvSpPr/>
      </dsp:nvSpPr>
      <dsp:spPr>
        <a:xfrm>
          <a:off x="494118" y="1146009"/>
          <a:ext cx="8527182" cy="738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1471" tIns="0" rIns="26147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2016 году выполнена прокладка межпоселкового газопровода в </a:t>
          </a:r>
          <a:b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с.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Прудищи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протяженностью 6,3 км, стоимостью 8,2 млн. рублей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0144" y="1182035"/>
        <a:ext cx="8455130" cy="665948"/>
      </dsp:txXfrm>
    </dsp:sp>
    <dsp:sp modelId="{884F3D93-9E05-4D7F-BF5D-3366B1915007}">
      <dsp:nvSpPr>
        <dsp:cNvPr id="0" name=""/>
        <dsp:cNvSpPr/>
      </dsp:nvSpPr>
      <dsp:spPr>
        <a:xfrm>
          <a:off x="0" y="2649009"/>
          <a:ext cx="988236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51D9404-B78B-4EE3-8D95-545A0B164AAD}">
      <dsp:nvSpPr>
        <dsp:cNvPr id="0" name=""/>
        <dsp:cNvSpPr/>
      </dsp:nvSpPr>
      <dsp:spPr>
        <a:xfrm>
          <a:off x="494118" y="2280009"/>
          <a:ext cx="8529049" cy="738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1471" tIns="0" rIns="26147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Произведен  пуск  газа  в домовладения с. Щучье, д. Гати,  д.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Березово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и слободы Стрелецкой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0144" y="2316035"/>
        <a:ext cx="8456997" cy="66594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C3D7D-A280-41BD-A017-1841910C3DED}">
      <dsp:nvSpPr>
        <dsp:cNvPr id="0" name=""/>
        <dsp:cNvSpPr/>
      </dsp:nvSpPr>
      <dsp:spPr>
        <a:xfrm rot="10800000">
          <a:off x="2231718" y="2621"/>
          <a:ext cx="7264133" cy="16081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09138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Приобретен и смонтирован модульный котел для горячего водоснабжения </a:t>
          </a:r>
          <a:r>
            <a:rPr lang="ru-RU" sz="22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мкр</a:t>
          </a:r>
          <a:r>
            <a:rPr lang="ru-RU" sz="2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«Южный»</a:t>
          </a:r>
          <a:endParaRPr lang="ru-RU" sz="22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633749" y="2621"/>
        <a:ext cx="6862102" cy="1608124"/>
      </dsp:txXfrm>
    </dsp:sp>
    <dsp:sp modelId="{875C8B5D-EE42-4588-B631-55ADF4CF4C44}">
      <dsp:nvSpPr>
        <dsp:cNvPr id="0" name=""/>
        <dsp:cNvSpPr/>
      </dsp:nvSpPr>
      <dsp:spPr>
        <a:xfrm>
          <a:off x="1427656" y="2621"/>
          <a:ext cx="1608124" cy="160812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E12629E-62BE-4AFF-AA75-2A29490C5D5F}">
      <dsp:nvSpPr>
        <dsp:cNvPr id="0" name=""/>
        <dsp:cNvSpPr/>
      </dsp:nvSpPr>
      <dsp:spPr>
        <a:xfrm rot="10800000">
          <a:off x="2231718" y="2090782"/>
          <a:ext cx="7264133" cy="16081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09138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Заменено 3,1 км тепловых сетей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Отремонтировано 8,6 тыс. кв. метров кровель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Отремонтировано 6 тыс. погонных метров межпанельных швов</a:t>
          </a:r>
          <a:endParaRPr lang="ru-RU" sz="22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633749" y="2090782"/>
        <a:ext cx="6862102" cy="1608124"/>
      </dsp:txXfrm>
    </dsp:sp>
    <dsp:sp modelId="{C4494E35-A3FC-4720-8715-242D3336D870}">
      <dsp:nvSpPr>
        <dsp:cNvPr id="0" name=""/>
        <dsp:cNvSpPr/>
      </dsp:nvSpPr>
      <dsp:spPr>
        <a:xfrm>
          <a:off x="1427656" y="2090782"/>
          <a:ext cx="1608124" cy="160812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E125C18-36ED-4660-B4D2-72D0CD9F875C}">
      <dsp:nvSpPr>
        <dsp:cNvPr id="0" name=""/>
        <dsp:cNvSpPr/>
      </dsp:nvSpPr>
      <dsp:spPr>
        <a:xfrm rot="10800000">
          <a:off x="2231718" y="4178944"/>
          <a:ext cx="7264133" cy="16081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09138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Заменено 337 метров ветхих канализационных сетей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Отремонтировано 9 артезианских скважин</a:t>
          </a:r>
          <a:endParaRPr lang="ru-RU" sz="22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633749" y="4178944"/>
        <a:ext cx="6862102" cy="1608124"/>
      </dsp:txXfrm>
    </dsp:sp>
    <dsp:sp modelId="{BA1B3BD0-6B77-47D4-9633-48FE593E46D5}">
      <dsp:nvSpPr>
        <dsp:cNvPr id="0" name=""/>
        <dsp:cNvSpPr/>
      </dsp:nvSpPr>
      <dsp:spPr>
        <a:xfrm>
          <a:off x="1427656" y="4178944"/>
          <a:ext cx="1608124" cy="160812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</cdr:x>
      <cdr:y>0.07287</cdr:y>
    </cdr:from>
    <cdr:to>
      <cdr:x>0.86159</cdr:x>
      <cdr:y>0.25792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40760" y="3600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0.71025</cdr:x>
      <cdr:y>0.06751</cdr:y>
    </cdr:from>
    <cdr:to>
      <cdr:x>0.97213</cdr:x>
      <cdr:y>0.16217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776747" y="333627"/>
          <a:ext cx="1761251" cy="4678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40" b="1" dirty="0" smtClean="0">
              <a:latin typeface="Times New Roman" pitchFamily="18" charset="0"/>
              <a:cs typeface="Times New Roman" pitchFamily="18" charset="0"/>
            </a:rPr>
            <a:t>Всего</a:t>
          </a:r>
          <a:r>
            <a:rPr lang="ru-RU" sz="2440" dirty="0" smtClean="0"/>
            <a:t> </a:t>
          </a:r>
          <a:r>
            <a:rPr lang="ru-RU" sz="2440" b="1" dirty="0" smtClean="0">
              <a:latin typeface="Times New Roman" pitchFamily="18" charset="0"/>
              <a:cs typeface="Times New Roman" pitchFamily="18" charset="0"/>
            </a:rPr>
            <a:t>759,0</a:t>
          </a:r>
          <a:endParaRPr lang="ru-RU" sz="244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0.27196</cdr:x>
      <cdr:y>0.37276</cdr:y>
    </cdr:from>
    <cdr:to>
      <cdr:x>0.3508</cdr:x>
      <cdr:y>0.46498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83768" y="2080642"/>
          <a:ext cx="720036" cy="5147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141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0.37446</cdr:x>
      <cdr:y>0.29536</cdr:y>
    </cdr:from>
    <cdr:to>
      <cdr:x>0.46119</cdr:x>
      <cdr:y>0.40503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419872" y="1648594"/>
          <a:ext cx="792095" cy="6121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178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0.34328</cdr:x>
      <cdr:y>0.03152</cdr:y>
    </cdr:from>
    <cdr:to>
      <cdr:x>0.42692</cdr:x>
      <cdr:y>0.09603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135168" y="175947"/>
          <a:ext cx="763857" cy="3600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126%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0.62676</cdr:x>
      <cdr:y>0.61788</cdr:y>
    </cdr:from>
    <cdr:to>
      <cdr:x>0.69772</cdr:x>
      <cdr:y>0.70735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724128" y="3448794"/>
          <a:ext cx="648070" cy="4993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101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0.72137</cdr:x>
      <cdr:y>0.59208</cdr:y>
    </cdr:from>
    <cdr:to>
      <cdr:x>0.8081</cdr:x>
      <cdr:y>0.67866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6588190" y="3304783"/>
          <a:ext cx="792121" cy="4832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104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0.54792</cdr:x>
      <cdr:y>0.45743</cdr:y>
    </cdr:from>
    <cdr:to>
      <cdr:x>0.69792</cdr:x>
      <cdr:y>0.54978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05075" y="1509714"/>
          <a:ext cx="6858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0.69819</cdr:x>
      <cdr:y>0.38412</cdr:y>
    </cdr:from>
    <cdr:to>
      <cdr:x>0.81056</cdr:x>
      <cdr:y>0.46152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376454" y="2144045"/>
          <a:ext cx="1026262" cy="4320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97%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0.21677</cdr:x>
      <cdr:y>0.83618</cdr:y>
    </cdr:from>
    <cdr:to>
      <cdr:x>0.65041</cdr:x>
      <cdr:y>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1979712" y="4667249"/>
          <a:ext cx="396044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0.84161</cdr:x>
      <cdr:y>0.17848</cdr:y>
    </cdr:from>
    <cdr:to>
      <cdr:x>0.85974</cdr:x>
      <cdr:y>0.21396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>
          <a:off x="7686346" y="996207"/>
          <a:ext cx="165581" cy="198022"/>
        </a:xfrm>
        <a:prstGeom xmlns:a="http://schemas.openxmlformats.org/drawingml/2006/main" prst="rect">
          <a:avLst/>
        </a:prstGeom>
        <a:solidFill xmlns:a="http://schemas.openxmlformats.org/drawingml/2006/main">
          <a:srgbClr val="00B05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0.16695</cdr:y>
    </cdr:from>
    <cdr:to>
      <cdr:x>0.20463</cdr:x>
      <cdr:y>0.32748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524247"/>
          <a:ext cx="1625045" cy="504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ВСЕГО: 713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0.25623</cdr:x>
      <cdr:y>0.40625</cdr:y>
    </cdr:from>
    <cdr:to>
      <cdr:x>0.35875</cdr:x>
      <cdr:y>0.65625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39752" y="936104"/>
          <a:ext cx="936104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0.00862</cdr:x>
      <cdr:y>0.27069</cdr:y>
    </cdr:from>
    <cdr:to>
      <cdr:x>0.14395</cdr:x>
      <cdr:y>0.44737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008" y="740694"/>
          <a:ext cx="1130424" cy="4834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ВСЕГО: 713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2A2AB-F9D2-4DFC-AB3B-741546E54F25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4DABFA-333C-46A5-9CE9-A7A8C2B1CD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411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DABFA-333C-46A5-9CE9-A7A8C2B1CD9D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80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DABFA-333C-46A5-9CE9-A7A8C2B1CD9D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52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0294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1849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8442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1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8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2307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558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275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031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1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8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1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8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517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35805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894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9" y="987429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1"/>
            </a:lvl2pPr>
            <a:lvl3pPr marL="914446" indent="0">
              <a:buNone/>
              <a:defRPr sz="1200"/>
            </a:lvl3pPr>
            <a:lvl4pPr marL="1371669" indent="0">
              <a:buNone/>
              <a:defRPr sz="1001"/>
            </a:lvl4pPr>
            <a:lvl5pPr marL="1828891" indent="0">
              <a:buNone/>
              <a:defRPr sz="1001"/>
            </a:lvl5pPr>
            <a:lvl6pPr marL="2286114" indent="0">
              <a:buNone/>
              <a:defRPr sz="1001"/>
            </a:lvl6pPr>
            <a:lvl7pPr marL="2743338" indent="0">
              <a:buNone/>
              <a:defRPr sz="1001"/>
            </a:lvl7pPr>
            <a:lvl8pPr marL="3200560" indent="0">
              <a:buNone/>
              <a:defRPr sz="1001"/>
            </a:lvl8pPr>
            <a:lvl9pPr marL="3657783" indent="0">
              <a:buNone/>
              <a:defRPr sz="100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2995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09364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9" y="987429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8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1"/>
            </a:lvl2pPr>
            <a:lvl3pPr marL="914446" indent="0">
              <a:buNone/>
              <a:defRPr sz="1200"/>
            </a:lvl3pPr>
            <a:lvl4pPr marL="1371669" indent="0">
              <a:buNone/>
              <a:defRPr sz="1001"/>
            </a:lvl4pPr>
            <a:lvl5pPr marL="1828891" indent="0">
              <a:buNone/>
              <a:defRPr sz="1001"/>
            </a:lvl5pPr>
            <a:lvl6pPr marL="2286114" indent="0">
              <a:buNone/>
              <a:defRPr sz="1001"/>
            </a:lvl6pPr>
            <a:lvl7pPr marL="2743338" indent="0">
              <a:buNone/>
              <a:defRPr sz="1001"/>
            </a:lvl7pPr>
            <a:lvl8pPr marL="3200560" indent="0">
              <a:buNone/>
              <a:defRPr sz="1001"/>
            </a:lvl8pPr>
            <a:lvl9pPr marL="3657783" indent="0">
              <a:buNone/>
              <a:defRPr sz="100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129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6576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41126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838201" y="1825625"/>
            <a:ext cx="10515600" cy="4351338"/>
          </a:xfrm>
        </p:spPr>
        <p:txBody>
          <a:bodyPr/>
          <a:lstStyle/>
          <a:p>
            <a:pPr lvl="0"/>
            <a:r>
              <a:rPr lang="ru-RU" noProof="0" dirty="0" smtClean="0"/>
              <a:t>Вставка диаграммы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774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1" y="1825625"/>
            <a:ext cx="10515600" cy="4351338"/>
          </a:xfrm>
        </p:spPr>
        <p:txBody>
          <a:bodyPr/>
          <a:lstStyle/>
          <a:p>
            <a:pPr lvl="0"/>
            <a:r>
              <a:rPr lang="ru-RU" noProof="0" dirty="0" smtClean="0"/>
              <a:t>Вставка рисунка </a:t>
            </a:r>
            <a:r>
              <a:rPr lang="ru-RU" noProof="0" dirty="0" err="1" smtClean="0"/>
              <a:t>SmartArt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8093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997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570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6099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321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948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339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331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174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24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D529BF8C-644F-494D-9ADB-AFDBD32B59A7}" type="datetimeFigureOut">
              <a:rPr lang="ru-RU" smtClean="0"/>
              <a:pPr/>
              <a:t>16.03.2017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4A5D6F0-824B-4F18-997D-4713895F717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7211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23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6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9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11" indent="-228611" algn="l" rtl="0" eaLnBrk="1" fontAlgn="base" hangingPunct="1">
        <a:lnSpc>
          <a:spcPct val="90000"/>
        </a:lnSpc>
        <a:spcBef>
          <a:spcPts val="1001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5" indent="-228611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1" indent="-228611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4" indent="-228611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5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46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8" algn="l" defTabSz="914446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2.jpeg"/><Relationship Id="rId7" Type="http://schemas.openxmlformats.org/officeDocument/2006/relationships/diagramLayout" Target="../diagrams/layou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1.xml"/><Relationship Id="rId5" Type="http://schemas.openxmlformats.org/officeDocument/2006/relationships/image" Target="../media/image14.jpeg"/><Relationship Id="rId10" Type="http://schemas.microsoft.com/office/2007/relationships/diagramDrawing" Target="../diagrams/drawing1.xml"/><Relationship Id="rId4" Type="http://schemas.openxmlformats.org/officeDocument/2006/relationships/image" Target="../media/image13.jpeg"/><Relationship Id="rId9" Type="http://schemas.openxmlformats.org/officeDocument/2006/relationships/diagramColors" Target="../diagrams/colors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15.jpeg"/><Relationship Id="rId7" Type="http://schemas.openxmlformats.org/officeDocument/2006/relationships/diagramQuickStyle" Target="../diagrams/quickStyle8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10" Type="http://schemas.openxmlformats.org/officeDocument/2006/relationships/image" Target="../media/image2.png"/><Relationship Id="rId4" Type="http://schemas.openxmlformats.org/officeDocument/2006/relationships/image" Target="../media/image16.jpeg"/><Relationship Id="rId9" Type="http://schemas.microsoft.com/office/2007/relationships/diagramDrawing" Target="../diagrams/drawing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20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10" Type="http://schemas.openxmlformats.org/officeDocument/2006/relationships/image" Target="../media/image2.png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Relationship Id="rId9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6871" y="758284"/>
            <a:ext cx="11624650" cy="4059044"/>
          </a:xfrm>
        </p:spPr>
        <p:txBody>
          <a:bodyPr/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главы администрации муниципального образования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Веневский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Ж.Ю.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Исаченковой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2016 год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72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08576" y="126748"/>
            <a:ext cx="11053578" cy="62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23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4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6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9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</a:t>
            </a:r>
            <a:endParaRPr lang="ru-RU" alt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1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D:\Кузина С.В\0 фото2\ФОТО\1394044257_svetodiodnye-lampy-kupit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24613" y="977774"/>
            <a:ext cx="2537972" cy="2135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66616" y="3197781"/>
            <a:ext cx="30692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Пролайт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производство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светодиодных светильников,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создано 30 рабочих мест</a:t>
            </a:r>
          </a:p>
          <a:p>
            <a:pPr algn="ct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03840" y="3096693"/>
            <a:ext cx="28626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«Национальная грибная компания Кашира»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Объем инвестиций – 106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.,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Создано 32 рабочих места</a:t>
            </a:r>
          </a:p>
        </p:txBody>
      </p:sp>
      <p:pic>
        <p:nvPicPr>
          <p:cNvPr id="12" name="Picture 2" descr="D:\Кузина С.В\0 фото2\ДЕНЬ ПРЕДПРИНИМАТЕЛЯ_2016\1\фото новая\шампиньоны 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6156" y="977773"/>
            <a:ext cx="2537972" cy="2135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734376" y="3100267"/>
            <a:ext cx="28655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ООО «Залесово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Объем инвестиций – 88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Создание 16 рабочих мест</a:t>
            </a:r>
          </a:p>
        </p:txBody>
      </p:sp>
      <p:pic>
        <p:nvPicPr>
          <p:cNvPr id="14" name="Picture 2" descr="C:\Users\Admin\Pictures\image-23-08-15-09-18-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96862" y="977774"/>
            <a:ext cx="2540624" cy="2135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3146848388"/>
              </p:ext>
            </p:extLst>
          </p:nvPr>
        </p:nvGraphicFramePr>
        <p:xfrm>
          <a:off x="0" y="3883937"/>
          <a:ext cx="11462154" cy="297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08192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1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07818" y="172015"/>
            <a:ext cx="11055873" cy="91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23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4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6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9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устойчивой продовольственной базы агропромышленного комплекса</a:t>
            </a:r>
            <a:endParaRPr lang="ru-RU" alt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550575975"/>
              </p:ext>
            </p:extLst>
          </p:nvPr>
        </p:nvGraphicFramePr>
        <p:xfrm>
          <a:off x="811374" y="1258431"/>
          <a:ext cx="1055231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48317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1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07818" y="172015"/>
            <a:ext cx="11055873" cy="91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23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4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6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9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деятельности малых предприятий за 2016 год</a:t>
            </a:r>
            <a:endParaRPr lang="ru-RU" alt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084841667"/>
              </p:ext>
            </p:extLst>
          </p:nvPr>
        </p:nvGraphicFramePr>
        <p:xfrm>
          <a:off x="976718" y="1086416"/>
          <a:ext cx="1025256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37858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1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07818" y="172015"/>
            <a:ext cx="11055873" cy="91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23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4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6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9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поддержка в рамках программы «Развитие сельского хозяйства и регулирование сельскохозяйственной продукции, сырья и продовольствия»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231661000"/>
              </p:ext>
            </p:extLst>
          </p:nvPr>
        </p:nvGraphicFramePr>
        <p:xfrm>
          <a:off x="1985428" y="1240325"/>
          <a:ext cx="846311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40263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1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34200256"/>
              </p:ext>
            </p:extLst>
          </p:nvPr>
        </p:nvGraphicFramePr>
        <p:xfrm>
          <a:off x="959104" y="1240325"/>
          <a:ext cx="991616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07818" y="325924"/>
            <a:ext cx="11055873" cy="91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23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4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6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9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Предпринимательская активность на потребительском рынке</a:t>
            </a:r>
            <a:endParaRPr lang="ru-RU" alt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559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1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07818" y="162961"/>
            <a:ext cx="11055873" cy="91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23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4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6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9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529806827"/>
              </p:ext>
            </p:extLst>
          </p:nvPr>
        </p:nvGraphicFramePr>
        <p:xfrm>
          <a:off x="307818" y="1077363"/>
          <a:ext cx="6371762" cy="4966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824308994"/>
              </p:ext>
            </p:extLst>
          </p:nvPr>
        </p:nvGraphicFramePr>
        <p:xfrm>
          <a:off x="5425440" y="2023872"/>
          <a:ext cx="6766560" cy="4834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17559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1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9711" y="199175"/>
            <a:ext cx="11624649" cy="905347"/>
          </a:xfrm>
        </p:spPr>
        <p:txBody>
          <a:bodyPr/>
          <a:lstStyle/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Рынок труда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898896742"/>
              </p:ext>
            </p:extLst>
          </p:nvPr>
        </p:nvGraphicFramePr>
        <p:xfrm>
          <a:off x="507554" y="701378"/>
          <a:ext cx="10521002" cy="6156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29763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9711" y="199175"/>
            <a:ext cx="11624649" cy="905347"/>
          </a:xfrm>
        </p:spPr>
        <p:txBody>
          <a:bodyPr/>
          <a:lstStyle/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Указа Президента №600</a:t>
            </a: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65093917"/>
              </p:ext>
            </p:extLst>
          </p:nvPr>
        </p:nvGraphicFramePr>
        <p:xfrm>
          <a:off x="1042611" y="1272010"/>
          <a:ext cx="10911495" cy="5240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4403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9711" y="199175"/>
            <a:ext cx="11624649" cy="706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23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4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6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9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Газификация населенных пунктов</a:t>
            </a:r>
          </a:p>
        </p:txBody>
      </p:sp>
      <p:graphicFrame>
        <p:nvGraphicFramePr>
          <p:cNvPr id="6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1378197"/>
              </p:ext>
            </p:extLst>
          </p:nvPr>
        </p:nvGraphicFramePr>
        <p:xfrm>
          <a:off x="3224008" y="4281960"/>
          <a:ext cx="5731287" cy="265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Picture 13" descr="F:\Прудищи газ\Новая папка\DSC012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776" y="4302974"/>
            <a:ext cx="3368756" cy="233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F:\Прудищи газ\Новая папка\DSC012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94" y="4302974"/>
            <a:ext cx="3372410" cy="233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864438145"/>
              </p:ext>
            </p:extLst>
          </p:nvPr>
        </p:nvGraphicFramePr>
        <p:xfrm>
          <a:off x="1099493" y="905346"/>
          <a:ext cx="9882360" cy="3291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2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44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324324964"/>
              </p:ext>
            </p:extLst>
          </p:nvPr>
        </p:nvGraphicFramePr>
        <p:xfrm>
          <a:off x="2611421" y="968722"/>
          <a:ext cx="10923509" cy="5789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6" descr="C:\Users\Admin\Downloads\CoigdRHUIAEIoc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12" y="843681"/>
            <a:ext cx="3558011" cy="2091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C:\Users\Admin\Desktop\фото презентац\31.08.2015\DSC0729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12" y="2835813"/>
            <a:ext cx="3558011" cy="2091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Users\Admin\Downloads\IMG_488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11" y="4766280"/>
            <a:ext cx="3558012" cy="2091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89711" y="31685"/>
            <a:ext cx="11823821" cy="1240325"/>
            <a:chOff x="289711" y="31685"/>
            <a:chExt cx="11823821" cy="1240325"/>
          </a:xfrm>
        </p:grpSpPr>
        <p:sp>
          <p:nvSpPr>
            <p:cNvPr id="4" name="Заголовок 1"/>
            <p:cNvSpPr txBox="1">
              <a:spLocks/>
            </p:cNvSpPr>
            <p:nvPr/>
          </p:nvSpPr>
          <p:spPr bwMode="auto">
            <a:xfrm>
              <a:off x="289711" y="199175"/>
              <a:ext cx="11624649" cy="706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2pPr>
              <a:lvl3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3pPr>
              <a:lvl4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4pPr>
              <a:lvl5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5pPr>
              <a:lvl6pPr marL="457223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6pPr>
              <a:lvl7pPr marL="914446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7pPr>
              <a:lvl8pPr marL="1371669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8pPr>
              <a:lvl9pPr marL="1828891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9pPr>
            </a:lstStyle>
            <a:p>
              <a:pPr algn="ctr"/>
              <a:r>
                <a:rPr lang="ru-RU" alt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Модернизация отрасли ЖКХ</a:t>
              </a:r>
            </a:p>
          </p:txBody>
        </p:sp>
        <p:pic>
          <p:nvPicPr>
            <p:cNvPr id="14" name="Рисунок 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85223" y="31685"/>
              <a:ext cx="828309" cy="124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9276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298764" y="215432"/>
            <a:ext cx="11064926" cy="1325563"/>
          </a:xfrm>
        </p:spPr>
        <p:txBody>
          <a:bodyPr>
            <a:noAutofit/>
          </a:bodyPr>
          <a:lstStyle/>
          <a:p>
            <a:pPr algn="ctr"/>
            <a:r>
              <a:rPr lang="ru-RU" altLang="ru-RU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Общий объем доходов бюджета муниципального образования Веневский район за 2016 год (млн. руб.)</a:t>
            </a:r>
          </a:p>
        </p:txBody>
      </p:sp>
      <p:graphicFrame>
        <p:nvGraphicFramePr>
          <p:cNvPr id="2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2960585"/>
              </p:ext>
            </p:extLst>
          </p:nvPr>
        </p:nvGraphicFramePr>
        <p:xfrm>
          <a:off x="2903185" y="1540995"/>
          <a:ext cx="6725444" cy="4941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0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260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53196" y="0"/>
            <a:ext cx="12038804" cy="1240325"/>
            <a:chOff x="74728" y="31685"/>
            <a:chExt cx="12038804" cy="1240325"/>
          </a:xfrm>
        </p:grpSpPr>
        <p:sp>
          <p:nvSpPr>
            <p:cNvPr id="5" name="Заголовок 1"/>
            <p:cNvSpPr txBox="1">
              <a:spLocks/>
            </p:cNvSpPr>
            <p:nvPr/>
          </p:nvSpPr>
          <p:spPr bwMode="auto">
            <a:xfrm>
              <a:off x="74728" y="565839"/>
              <a:ext cx="11624649" cy="706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2pPr>
              <a:lvl3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3pPr>
              <a:lvl4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4pPr>
              <a:lvl5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5pPr>
              <a:lvl6pPr marL="457223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6pPr>
              <a:lvl7pPr marL="914446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7pPr>
              <a:lvl8pPr marL="1371669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8pPr>
              <a:lvl9pPr marL="1828891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9pPr>
            </a:lstStyle>
            <a:p>
              <a:pPr algn="ctr"/>
              <a:r>
                <a:rPr lang="ru-RU" alt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Задолженность за </a:t>
              </a:r>
              <a:r>
                <a:rPr lang="ru-RU" altLang="ru-RU" sz="4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</a:t>
              </a:r>
              <a:r>
                <a:rPr lang="ru-RU" alt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- коммунальные услуги</a:t>
              </a:r>
            </a:p>
          </p:txBody>
        </p:sp>
        <p:pic>
          <p:nvPicPr>
            <p:cNvPr id="6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85223" y="31685"/>
              <a:ext cx="828309" cy="124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365396725"/>
              </p:ext>
            </p:extLst>
          </p:nvPr>
        </p:nvGraphicFramePr>
        <p:xfrm>
          <a:off x="1812917" y="887239"/>
          <a:ext cx="913661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2851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53196" y="0"/>
            <a:ext cx="12038804" cy="1240325"/>
            <a:chOff x="74728" y="31685"/>
            <a:chExt cx="12038804" cy="1240325"/>
          </a:xfrm>
        </p:grpSpPr>
        <p:sp>
          <p:nvSpPr>
            <p:cNvPr id="5" name="Заголовок 1"/>
            <p:cNvSpPr txBox="1">
              <a:spLocks/>
            </p:cNvSpPr>
            <p:nvPr/>
          </p:nvSpPr>
          <p:spPr bwMode="auto">
            <a:xfrm>
              <a:off x="74728" y="565839"/>
              <a:ext cx="11624649" cy="706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2pPr>
              <a:lvl3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3pPr>
              <a:lvl4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4pPr>
              <a:lvl5pPr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5pPr>
              <a:lvl6pPr marL="457223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6pPr>
              <a:lvl7pPr marL="914446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7pPr>
              <a:lvl8pPr marL="1371669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8pPr>
              <a:lvl9pPr marL="1828891" algn="l" rtl="0"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itchFamily="34" charset="0"/>
                </a:defRPr>
              </a:lvl9pPr>
            </a:lstStyle>
            <a:p>
              <a:pPr algn="ctr"/>
              <a:r>
                <a:rPr lang="ru-RU" alt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Капитальный ремонт общего имущества в многоквартирных домах</a:t>
              </a:r>
            </a:p>
          </p:txBody>
        </p:sp>
        <p:pic>
          <p:nvPicPr>
            <p:cNvPr id="6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85223" y="31685"/>
              <a:ext cx="828309" cy="124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7477130"/>
              </p:ext>
            </p:extLst>
          </p:nvPr>
        </p:nvGraphicFramePr>
        <p:xfrm>
          <a:off x="1117600" y="841925"/>
          <a:ext cx="1000150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7999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9711" y="199175"/>
            <a:ext cx="11624649" cy="133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23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4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6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9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Благоустройство, ремонт дорог, дворовых территорий, тротуаров</a:t>
            </a: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1" y="1539089"/>
            <a:ext cx="12162144" cy="3485585"/>
            <a:chOff x="500040" y="1746261"/>
            <a:chExt cx="10545922" cy="2549525"/>
          </a:xfrm>
        </p:grpSpPr>
        <p:pic>
          <p:nvPicPr>
            <p:cNvPr id="8" name="Picture 2" descr="C:\Users\Андрей\Desktop\Новая папка\IMG_491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1220" y="1746261"/>
              <a:ext cx="3483563" cy="25431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 descr="C:\Users\Андрей\Desktop\Новая папка\IMG_4937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40" y="1746261"/>
              <a:ext cx="3483563" cy="25431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 descr="C:\Users\Андрей\Desktop\Новая папка\IMG_492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2399" y="1746261"/>
              <a:ext cx="3483563" cy="25495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1811378" y="5024674"/>
            <a:ext cx="853939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автомобильных дорог общего пользования: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протяженность 7,4 км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46,7 млн. рублей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67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9711" y="199175"/>
            <a:ext cx="11624649" cy="133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23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4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6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9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обустройству покрытия </a:t>
            </a:r>
          </a:p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тротуарной плитки</a:t>
            </a: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92019" y="1706579"/>
            <a:ext cx="11946080" cy="4496043"/>
            <a:chOff x="92019" y="1951853"/>
            <a:chExt cx="11946080" cy="4496043"/>
          </a:xfrm>
        </p:grpSpPr>
        <p:pic>
          <p:nvPicPr>
            <p:cNvPr id="7" name="Picture 2" descr="C:\Users\Андрей\Desktop\Новая папка\IMG_4926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6763" y="2991875"/>
              <a:ext cx="3984744" cy="345602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 descr="C:\Users\Андрей\Desktop\Новая папка\IMG_495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19" y="2991875"/>
              <a:ext cx="3984744" cy="345602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2"/>
            <p:cNvSpPr>
              <a:spLocks noChangeArrowheads="1"/>
            </p:cNvSpPr>
            <p:nvPr/>
          </p:nvSpPr>
          <p:spPr bwMode="auto">
            <a:xfrm>
              <a:off x="166255" y="1951854"/>
              <a:ext cx="3910509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2000" dirty="0">
                  <a:cs typeface="Times New Roman" panose="02020603050405020304" pitchFamily="18" charset="0"/>
                </a:rPr>
                <a:t>Устройство пешеходной дорожки из тротуарной плитки </a:t>
              </a:r>
              <a:endParaRPr lang="ru-RU" altLang="ru-RU" sz="2000" dirty="0" smtClean="0">
                <a:cs typeface="Times New Roman" panose="02020603050405020304" pitchFamily="18" charset="0"/>
              </a:endParaRPr>
            </a:p>
            <a:p>
              <a:pPr algn="ctr" eaLnBrk="1" hangingPunct="1"/>
              <a:r>
                <a:rPr lang="ru-RU" altLang="ru-RU" sz="2000" dirty="0" smtClean="0">
                  <a:cs typeface="Times New Roman" panose="02020603050405020304" pitchFamily="18" charset="0"/>
                </a:rPr>
                <a:t>по ул. Стрешнева </a:t>
              </a:r>
              <a:endParaRPr lang="ru-RU" altLang="ru-RU" sz="2000" dirty="0"/>
            </a:p>
          </p:txBody>
        </p:sp>
        <p:sp>
          <p:nvSpPr>
            <p:cNvPr id="9" name="Прямоугольник 3"/>
            <p:cNvSpPr>
              <a:spLocks noChangeArrowheads="1"/>
            </p:cNvSpPr>
            <p:nvPr/>
          </p:nvSpPr>
          <p:spPr bwMode="auto">
            <a:xfrm>
              <a:off x="4076763" y="1951854"/>
              <a:ext cx="398474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2000" dirty="0">
                  <a:cs typeface="Times New Roman" panose="02020603050405020304" pitchFamily="18" charset="0"/>
                </a:rPr>
                <a:t>Устройство покрытия из тротуарной </a:t>
              </a:r>
              <a:r>
                <a:rPr lang="ru-RU" altLang="ru-RU" sz="2000" dirty="0" smtClean="0">
                  <a:cs typeface="Times New Roman" panose="02020603050405020304" pitchFamily="18" charset="0"/>
                </a:rPr>
                <a:t>плитки</a:t>
              </a:r>
            </a:p>
            <a:p>
              <a:pPr algn="ctr" eaLnBrk="1" hangingPunct="1"/>
              <a:r>
                <a:rPr lang="ru-RU" altLang="ru-RU" sz="2000" dirty="0" smtClean="0">
                  <a:cs typeface="Times New Roman" panose="02020603050405020304" pitchFamily="18" charset="0"/>
                </a:rPr>
                <a:t> </a:t>
              </a:r>
              <a:r>
                <a:rPr lang="ru-RU" altLang="ru-RU" sz="2000" dirty="0">
                  <a:cs typeface="Times New Roman" panose="02020603050405020304" pitchFamily="18" charset="0"/>
                </a:rPr>
                <a:t>по ул. Льва Толстого </a:t>
              </a:r>
              <a:endParaRPr lang="ru-RU" altLang="ru-RU" sz="2000" dirty="0"/>
            </a:p>
          </p:txBody>
        </p:sp>
        <p:pic>
          <p:nvPicPr>
            <p:cNvPr id="10" name="Picture 2" descr="C:\Users\Андрей\Desktop\Новая папка\IMG_4939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1507" y="2967516"/>
              <a:ext cx="3976592" cy="348038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Прямоугольник 3"/>
            <p:cNvSpPr>
              <a:spLocks noChangeArrowheads="1"/>
            </p:cNvSpPr>
            <p:nvPr/>
          </p:nvSpPr>
          <p:spPr bwMode="auto">
            <a:xfrm>
              <a:off x="8053355" y="1951853"/>
              <a:ext cx="398474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2000" dirty="0" smtClean="0">
                  <a:cs typeface="Times New Roman" panose="02020603050405020304" pitchFamily="18" charset="0"/>
                </a:rPr>
                <a:t>Обустроены пять автобусных остановок с заменой павильонов на более современные </a:t>
              </a:r>
              <a:endParaRPr lang="ru-RU" altLang="ru-RU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0329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4036" y="311584"/>
            <a:ext cx="10971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dirty="0" smtClean="0"/>
              <a:t>Работа по благоустройству городского пляжа</a:t>
            </a:r>
            <a:endParaRPr lang="ru-RU" altLang="ru-RU" sz="4000" dirty="0"/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tulasmi.ru/content/uploads/2016/07/20160701-venev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34" y="1019470"/>
            <a:ext cx="10489389" cy="5211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64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019.radikal.ru/i628/1509/c0/3daf15d439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09045"/>
            <a:ext cx="4058947" cy="3124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etikavomne.agni-age.net/publicat/news/08_P13501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823" y="2209045"/>
            <a:ext cx="4058947" cy="3124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5802" y="868959"/>
            <a:ext cx="39231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Кургана Бессмертия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Венева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08823" y="868959"/>
            <a:ext cx="40589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Обустройство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мини-сквера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Венев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http://mir.karelia.ru/art1/335/plo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512" y="2209045"/>
            <a:ext cx="3989488" cy="3124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054585" y="1061949"/>
            <a:ext cx="40589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детских игровых площадок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7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ДОКЛАД\2016\svet_poselok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761" y="1973577"/>
            <a:ext cx="5018322" cy="4631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Андрей\Desktop\Новая папка\IMG_49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072" y="1973577"/>
            <a:ext cx="5018322" cy="4631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37622" y="1019471"/>
            <a:ext cx="44719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Наружное освещение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ул. Кольцевая г. Венев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34311" y="1019470"/>
            <a:ext cx="44719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освещения в </a:t>
            </a:r>
          </a:p>
          <a:p>
            <a:pPr algn="ctr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Даровая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14036" y="311584"/>
            <a:ext cx="10971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dirty="0" smtClean="0"/>
              <a:t>Реконструкция линии электроосвещения</a:t>
            </a:r>
            <a:endParaRPr lang="ru-RU" altLang="ru-RU" sz="4000" dirty="0"/>
          </a:p>
        </p:txBody>
      </p:sp>
      <p:pic>
        <p:nvPicPr>
          <p:cNvPr id="9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10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4036" y="311584"/>
            <a:ext cx="10971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dirty="0" smtClean="0"/>
              <a:t>«Народный бюджет 2016»</a:t>
            </a:r>
            <a:endParaRPr lang="ru-RU" altLang="ru-RU" sz="4000" dirty="0"/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83274114"/>
              </p:ext>
            </p:extLst>
          </p:nvPr>
        </p:nvGraphicFramePr>
        <p:xfrm>
          <a:off x="421365" y="1127818"/>
          <a:ext cx="1079676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553125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4036" y="311584"/>
            <a:ext cx="10971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dirty="0" smtClean="0"/>
              <a:t>«Народный бюджет 2017»</a:t>
            </a:r>
            <a:endParaRPr lang="ru-RU" alt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36" y="1272010"/>
            <a:ext cx="5191125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570228552"/>
              </p:ext>
            </p:extLst>
          </p:nvPr>
        </p:nvGraphicFramePr>
        <p:xfrm>
          <a:off x="4491270" y="1997678"/>
          <a:ext cx="7807845" cy="2834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26003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89712" y="0"/>
            <a:ext cx="11902288" cy="1240325"/>
            <a:chOff x="289712" y="0"/>
            <a:chExt cx="11902288" cy="1240325"/>
          </a:xfrm>
        </p:grpSpPr>
        <p:sp>
          <p:nvSpPr>
            <p:cNvPr id="4" name="TextBox 3"/>
            <p:cNvSpPr txBox="1"/>
            <p:nvPr/>
          </p:nvSpPr>
          <p:spPr>
            <a:xfrm>
              <a:off x="289712" y="182918"/>
              <a:ext cx="116518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сфера</a:t>
              </a:r>
              <a:endPara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63691" y="0"/>
              <a:ext cx="828309" cy="124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525796220"/>
              </p:ext>
            </p:extLst>
          </p:nvPr>
        </p:nvGraphicFramePr>
        <p:xfrm>
          <a:off x="2513984" y="792648"/>
          <a:ext cx="10326799" cy="5794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4" descr="C:\Users\Вячеслав\Documents\выступление 27\Образование\Образование\IMG_20140313_1017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2962" y="792648"/>
            <a:ext cx="4078592" cy="3058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:\Рабочая папка\Мероприятия\ФОТО\ВСШ 2 кабинеты\SL73665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2962" y="3851589"/>
            <a:ext cx="4078592" cy="3006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753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9371688" y="2997815"/>
            <a:ext cx="1130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48028" y="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8371648"/>
              </p:ext>
            </p:extLst>
          </p:nvPr>
        </p:nvGraphicFramePr>
        <p:xfrm>
          <a:off x="1524000" y="1276351"/>
          <a:ext cx="9132888" cy="5581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926716" y="1646795"/>
            <a:ext cx="1579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2015 </a:t>
            </a:r>
          </a:p>
          <a:p>
            <a:pPr algn="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2016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10346" y="1707908"/>
            <a:ext cx="161342" cy="2089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98764" y="215432"/>
            <a:ext cx="11064926" cy="1325563"/>
          </a:xfrm>
        </p:spPr>
        <p:txBody>
          <a:bodyPr>
            <a:noAutofit/>
          </a:bodyPr>
          <a:lstStyle/>
          <a:p>
            <a:pPr algn="ctr"/>
            <a:r>
              <a:rPr lang="ru-RU" altLang="ru-RU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Налоговые </a:t>
            </a:r>
            <a:r>
              <a:rPr lang="ru-RU" altLang="ru-RU" sz="3200" b="1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неналоговые </a:t>
            </a:r>
            <a:r>
              <a:rPr lang="ru-RU" altLang="ru-RU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доходы</a:t>
            </a:r>
            <a:endParaRPr lang="ru-RU" altLang="ru-RU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0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917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89712" y="0"/>
            <a:ext cx="11902288" cy="1240325"/>
            <a:chOff x="289712" y="0"/>
            <a:chExt cx="11902288" cy="1240325"/>
          </a:xfrm>
        </p:grpSpPr>
        <p:sp>
          <p:nvSpPr>
            <p:cNvPr id="5" name="TextBox 4"/>
            <p:cNvSpPr txBox="1"/>
            <p:nvPr/>
          </p:nvSpPr>
          <p:spPr>
            <a:xfrm>
              <a:off x="289712" y="312234"/>
              <a:ext cx="116518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Сфера образования</a:t>
              </a:r>
              <a:endPara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63691" y="0"/>
              <a:ext cx="828309" cy="124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71852099"/>
              </p:ext>
            </p:extLst>
          </p:nvPr>
        </p:nvGraphicFramePr>
        <p:xfrm>
          <a:off x="0" y="767693"/>
          <a:ext cx="12192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451488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4036" y="311584"/>
            <a:ext cx="10971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dirty="0" smtClean="0"/>
              <a:t>Строительство объектов образования</a:t>
            </a:r>
            <a:endParaRPr lang="ru-RU" altLang="ru-RU" sz="4000" dirty="0"/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42068519"/>
              </p:ext>
            </p:extLst>
          </p:nvPr>
        </p:nvGraphicFramePr>
        <p:xfrm>
          <a:off x="932083" y="1090857"/>
          <a:ext cx="1035314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824971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175845486"/>
              </p:ext>
            </p:extLst>
          </p:nvPr>
        </p:nvGraphicFramePr>
        <p:xfrm>
          <a:off x="932083" y="1090857"/>
          <a:ext cx="1035314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359459"/>
            <a:ext cx="11643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сфера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5330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223" y="31685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359459"/>
            <a:ext cx="11643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 молодежной политики и спорта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55143932"/>
              </p:ext>
            </p:extLst>
          </p:nvPr>
        </p:nvGraphicFramePr>
        <p:xfrm>
          <a:off x="1068831" y="1182962"/>
          <a:ext cx="1021639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421511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10113" y="323851"/>
            <a:ext cx="11053578" cy="626763"/>
          </a:xfrm>
        </p:spPr>
        <p:txBody>
          <a:bodyPr/>
          <a:lstStyle/>
          <a:p>
            <a:pPr algn="ctr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Указа Президента 597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1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551693820"/>
              </p:ext>
            </p:extLst>
          </p:nvPr>
        </p:nvGraphicFramePr>
        <p:xfrm>
          <a:off x="1538784" y="1154035"/>
          <a:ext cx="8963236" cy="5418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2085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89712" y="0"/>
            <a:ext cx="11902288" cy="1240325"/>
            <a:chOff x="289712" y="0"/>
            <a:chExt cx="11902288" cy="1240325"/>
          </a:xfrm>
        </p:grpSpPr>
        <p:sp>
          <p:nvSpPr>
            <p:cNvPr id="4" name="TextBox 3"/>
            <p:cNvSpPr txBox="1"/>
            <p:nvPr/>
          </p:nvSpPr>
          <p:spPr>
            <a:xfrm>
              <a:off x="289712" y="182918"/>
              <a:ext cx="116518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Сфера культуры</a:t>
              </a:r>
              <a:endPara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63691" y="0"/>
              <a:ext cx="828309" cy="124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080900167"/>
              </p:ext>
            </p:extLst>
          </p:nvPr>
        </p:nvGraphicFramePr>
        <p:xfrm>
          <a:off x="398100" y="967126"/>
          <a:ext cx="11589461" cy="5794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1763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dia.nazaccent.ru/files/34/19/341926dfa5d2b3ea04683c7143f5d2b2_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042" y="1363055"/>
            <a:ext cx="4395459" cy="2668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venev.net/images/phocagallery/12klyuchei-2012/2012061604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042" y="4031091"/>
            <a:ext cx="4397866" cy="2671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tulasmi.ru/content/uploads/2016/01/20160105-barank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501" y="1362325"/>
            <a:ext cx="4397866" cy="2669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gazeta-venev.ru/files/2016/01/IMG_975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704" y="4031091"/>
            <a:ext cx="4395459" cy="2666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289712" y="0"/>
            <a:ext cx="11902288" cy="1240325"/>
            <a:chOff x="289712" y="0"/>
            <a:chExt cx="11902288" cy="1240325"/>
          </a:xfrm>
        </p:grpSpPr>
        <p:sp>
          <p:nvSpPr>
            <p:cNvPr id="9" name="TextBox 8"/>
            <p:cNvSpPr txBox="1"/>
            <p:nvPr/>
          </p:nvSpPr>
          <p:spPr>
            <a:xfrm>
              <a:off x="289712" y="182918"/>
              <a:ext cx="116518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Мероприятия культуры</a:t>
              </a:r>
              <a:endPara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" name="Рисунок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63691" y="0"/>
              <a:ext cx="828309" cy="124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772018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23616" y="2852928"/>
            <a:ext cx="6046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1252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818" y="878186"/>
            <a:ext cx="11624650" cy="5160475"/>
          </a:xfrm>
        </p:spPr>
        <p:txBody>
          <a:bodyPr/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администрации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Веневский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Исаченкова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Жанна Юрьевна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65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0"/>
          <p:cNvSpPr txBox="1">
            <a:spLocks noChangeArrowheads="1"/>
          </p:cNvSpPr>
          <p:nvPr/>
        </p:nvSpPr>
        <p:spPr bwMode="auto">
          <a:xfrm>
            <a:off x="298764" y="347692"/>
            <a:ext cx="11064926" cy="769441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СТРУКТУРА БЕЗВОЗМЕЗДНЫХ ПОСТУПЛЕНИЙ В БЮДЖЕТ МУНИЦИПАЛЬНОГО </a:t>
            </a: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ОБРАЗОВАНИЯ ЗА </a:t>
            </a:r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2016 ГОД</a:t>
            </a:r>
          </a:p>
        </p:txBody>
      </p:sp>
      <p:sp>
        <p:nvSpPr>
          <p:cNvPr id="15363" name="TextBox 27"/>
          <p:cNvSpPr txBox="1">
            <a:spLocks noChangeArrowheads="1"/>
          </p:cNvSpPr>
          <p:nvPr/>
        </p:nvSpPr>
        <p:spPr bwMode="auto">
          <a:xfrm>
            <a:off x="8369300" y="2270643"/>
            <a:ext cx="11308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51784" y="1478444"/>
            <a:ext cx="3888432" cy="40011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51784" y="1870533"/>
            <a:ext cx="3888432" cy="400110"/>
          </a:xfrm>
          <a:prstGeom prst="rect">
            <a:avLst/>
          </a:prstGeom>
          <a:solidFill>
            <a:srgbClr val="CC66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5201" y="2239865"/>
            <a:ext cx="3888432" cy="400110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483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5201" y="2639975"/>
            <a:ext cx="1944216" cy="40011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-3,0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89417" y="2639975"/>
            <a:ext cx="1944216" cy="40011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99,4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82121" y="3729337"/>
            <a:ext cx="2037616" cy="1015663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</a:t>
            </a:r>
          </a:p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82122" y="4744999"/>
            <a:ext cx="2037617" cy="400110"/>
          </a:xfrm>
          <a:prstGeom prst="rect">
            <a:avLst/>
          </a:prstGeom>
          <a:solidFill>
            <a:srgbClr val="CC66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82,6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82121" y="5150028"/>
            <a:ext cx="2037616" cy="400110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82,6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82121" y="5552446"/>
            <a:ext cx="1018809" cy="40011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00930" y="5552446"/>
            <a:ext cx="1018809" cy="40011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100,0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82122" y="5952556"/>
            <a:ext cx="2037617" cy="40011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17,2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877321" y="3729337"/>
            <a:ext cx="2037616" cy="1015663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</a:p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77322" y="4744999"/>
            <a:ext cx="2037617" cy="400110"/>
          </a:xfrm>
          <a:prstGeom prst="rect">
            <a:avLst/>
          </a:prstGeom>
          <a:solidFill>
            <a:srgbClr val="CC66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303,0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66832" y="5154646"/>
            <a:ext cx="2037616" cy="400110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303,6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877321" y="5552446"/>
            <a:ext cx="1018809" cy="40011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-0,6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896130" y="5552446"/>
            <a:ext cx="1018809" cy="40011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99,8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77322" y="5952556"/>
            <a:ext cx="2037617" cy="40011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63,1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59229" y="3731647"/>
            <a:ext cx="2037616" cy="1015663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</a:p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58251" y="4747309"/>
            <a:ext cx="2037617" cy="400110"/>
          </a:xfrm>
          <a:prstGeom prst="rect">
            <a:avLst/>
          </a:prstGeom>
          <a:solidFill>
            <a:srgbClr val="CC66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73,9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258250" y="5152338"/>
            <a:ext cx="2037616" cy="400110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74,5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258250" y="5554756"/>
            <a:ext cx="1018809" cy="40011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-0,6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277059" y="5554756"/>
            <a:ext cx="1018809" cy="40011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99,2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258251" y="5954866"/>
            <a:ext cx="2037617" cy="40011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15,4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437635" y="3729337"/>
            <a:ext cx="2037616" cy="1323439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безвозмездные поступления</a:t>
            </a:r>
          </a:p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437636" y="4744999"/>
            <a:ext cx="2037617" cy="400110"/>
          </a:xfrm>
          <a:prstGeom prst="rect">
            <a:avLst/>
          </a:prstGeom>
          <a:solidFill>
            <a:srgbClr val="CC66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20,6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437635" y="5150028"/>
            <a:ext cx="2037616" cy="400110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22,4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437635" y="5552446"/>
            <a:ext cx="1018809" cy="40011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-1,8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456444" y="5552446"/>
            <a:ext cx="1018809" cy="40011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92,0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437636" y="5952556"/>
            <a:ext cx="2037617" cy="40011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4,3</a:t>
            </a:r>
          </a:p>
        </p:txBody>
      </p:sp>
      <p:cxnSp>
        <p:nvCxnSpPr>
          <p:cNvPr id="50" name="Прямая со стрелкой 49"/>
          <p:cNvCxnSpPr/>
          <p:nvPr/>
        </p:nvCxnSpPr>
        <p:spPr>
          <a:xfrm>
            <a:off x="6089650" y="3040064"/>
            <a:ext cx="0" cy="2444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2700338" y="3284538"/>
            <a:ext cx="6756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2700338" y="3284538"/>
            <a:ext cx="0" cy="444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9453563" y="3294063"/>
            <a:ext cx="0" cy="444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4895850" y="3287713"/>
            <a:ext cx="0" cy="444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7278688" y="3287713"/>
            <a:ext cx="0" cy="444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1764825" y="6586504"/>
            <a:ext cx="165407" cy="144016"/>
          </a:xfrm>
          <a:prstGeom prst="rect">
            <a:avLst/>
          </a:prstGeom>
          <a:solidFill>
            <a:srgbClr val="CC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460" name="TextBox 58"/>
          <p:cNvSpPr txBox="1">
            <a:spLocks noChangeArrowheads="1"/>
          </p:cNvSpPr>
          <p:nvPr/>
        </p:nvSpPr>
        <p:spPr bwMode="auto">
          <a:xfrm>
            <a:off x="1990725" y="6427789"/>
            <a:ext cx="11414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Фактическое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исполнение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210334" y="6594836"/>
            <a:ext cx="165407" cy="144016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464" name="TextBox 60"/>
          <p:cNvSpPr txBox="1">
            <a:spLocks noChangeArrowheads="1"/>
          </p:cNvSpPr>
          <p:nvPr/>
        </p:nvSpPr>
        <p:spPr bwMode="auto">
          <a:xfrm>
            <a:off x="3446464" y="6419851"/>
            <a:ext cx="12923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Утвержденный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4646577" y="6586506"/>
            <a:ext cx="165407" cy="144016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468" name="TextBox 62"/>
          <p:cNvSpPr txBox="1">
            <a:spLocks noChangeArrowheads="1"/>
          </p:cNvSpPr>
          <p:nvPr/>
        </p:nvSpPr>
        <p:spPr bwMode="auto">
          <a:xfrm>
            <a:off x="4906963" y="6427789"/>
            <a:ext cx="19949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Отклонение от плана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в абсолютном выражении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6895385" y="6594836"/>
            <a:ext cx="165407" cy="144016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472" name="TextBox 64"/>
          <p:cNvSpPr txBox="1">
            <a:spLocks noChangeArrowheads="1"/>
          </p:cNvSpPr>
          <p:nvPr/>
        </p:nvSpPr>
        <p:spPr bwMode="auto">
          <a:xfrm>
            <a:off x="7121526" y="6527801"/>
            <a:ext cx="17022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% выполнения плана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8720984" y="6608737"/>
            <a:ext cx="165407" cy="14401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476" name="TextBox 66"/>
          <p:cNvSpPr txBox="1">
            <a:spLocks noChangeArrowheads="1"/>
          </p:cNvSpPr>
          <p:nvPr/>
        </p:nvSpPr>
        <p:spPr bwMode="auto">
          <a:xfrm>
            <a:off x="8947151" y="6542089"/>
            <a:ext cx="11559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Удельный вес</a:t>
            </a:r>
          </a:p>
        </p:txBody>
      </p:sp>
      <p:pic>
        <p:nvPicPr>
          <p:cNvPr id="51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0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02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Прямоугольник 1"/>
          <p:cNvSpPr>
            <a:spLocks noChangeArrowheads="1"/>
          </p:cNvSpPr>
          <p:nvPr/>
        </p:nvSpPr>
        <p:spPr bwMode="auto">
          <a:xfrm>
            <a:off x="307818" y="390526"/>
            <a:ext cx="110558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ВЕНЕВСКИЙ РАЙОН ЗА 2015 - 2016 ГОДЫ (МЛН. РУБЛЕЙ)</a:t>
            </a:r>
          </a:p>
        </p:txBody>
      </p:sp>
      <p:graphicFrame>
        <p:nvGraphicFramePr>
          <p:cNvPr id="3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1237602"/>
              </p:ext>
            </p:extLst>
          </p:nvPr>
        </p:nvGraphicFramePr>
        <p:xfrm>
          <a:off x="2145454" y="3717925"/>
          <a:ext cx="8465207" cy="3140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2461395"/>
              </p:ext>
            </p:extLst>
          </p:nvPr>
        </p:nvGraphicFramePr>
        <p:xfrm>
          <a:off x="1882483" y="935880"/>
          <a:ext cx="8664804" cy="2984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0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1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307818" y="214313"/>
            <a:ext cx="110558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Дорожное хозяйство</a:t>
            </a: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524000" y="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6628" name="Picture 3" descr="C:\Documents and Settings\FedorovaAM\Рабочий стол\Бюджет для граждан\_МОИ\0409\1268656269_doroga591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793" y="951846"/>
            <a:ext cx="4053143" cy="2928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Прямоугольник 12"/>
          <p:cNvSpPr>
            <a:spLocks noChangeArrowheads="1"/>
          </p:cNvSpPr>
          <p:nvPr/>
        </p:nvSpPr>
        <p:spPr bwMode="auto">
          <a:xfrm>
            <a:off x="5899155" y="1511348"/>
            <a:ext cx="53970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Расходы за 2016 год составили 61 млн.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itchFamily="18" charset="0"/>
              </a:rPr>
              <a:t>руб., </a:t>
            </a:r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в том числе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itchFamily="18" charset="0"/>
              </a:rPr>
              <a:t>дорожный </a:t>
            </a:r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фонд -  35 млн.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itchFamily="18" charset="0"/>
              </a:rPr>
              <a:t>руб.</a:t>
            </a:r>
            <a:endParaRPr lang="ru-RU" sz="2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6631" name="TextBox 7"/>
          <p:cNvSpPr txBox="1">
            <a:spLocks noChangeArrowheads="1"/>
          </p:cNvSpPr>
          <p:nvPr/>
        </p:nvSpPr>
        <p:spPr bwMode="auto">
          <a:xfrm>
            <a:off x="5899155" y="2575493"/>
            <a:ext cx="546453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направлены на повышение эффективности и безопасности функционирования автомобильных дорог.</a:t>
            </a:r>
          </a:p>
        </p:txBody>
      </p:sp>
      <p:pic>
        <p:nvPicPr>
          <p:cNvPr id="5122" name="Рисунок 2" descr="Описание: http://korea-bus.ru/files/uploads/30.05_remon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794" y="4001279"/>
            <a:ext cx="4053143" cy="2711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1" descr="Описание: http://gazeta-venev.ru/files/2016/08/DSC_00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936" y="4001279"/>
            <a:ext cx="4092230" cy="2711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0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127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Прямоугольник 1"/>
          <p:cNvSpPr>
            <a:spLocks noChangeArrowheads="1"/>
          </p:cNvSpPr>
          <p:nvPr/>
        </p:nvSpPr>
        <p:spPr bwMode="auto">
          <a:xfrm>
            <a:off x="307819" y="409328"/>
            <a:ext cx="110558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Муниципальный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долг бюджета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муниципального образования Веневский район (млн. рублей)</a:t>
            </a:r>
          </a:p>
        </p:txBody>
      </p:sp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9047011"/>
              </p:ext>
            </p:extLst>
          </p:nvPr>
        </p:nvGraphicFramePr>
        <p:xfrm>
          <a:off x="642796" y="1104900"/>
          <a:ext cx="10954693" cy="527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0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08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Прямоугольник 1"/>
          <p:cNvSpPr>
            <a:spLocks noChangeArrowheads="1"/>
          </p:cNvSpPr>
          <p:nvPr/>
        </p:nvSpPr>
        <p:spPr bwMode="auto">
          <a:xfrm>
            <a:off x="307818" y="431800"/>
            <a:ext cx="110558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en-US" altLang="ru-RU" sz="3600" b="1" dirty="0">
                <a:latin typeface="Times New Roman" pitchFamily="18" charset="0"/>
                <a:cs typeface="Times New Roman" pitchFamily="18" charset="0"/>
              </a:rPr>
              <a:t> 201</a:t>
            </a:r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года</a:t>
            </a:r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4068730"/>
              </p:ext>
            </p:extLst>
          </p:nvPr>
        </p:nvGraphicFramePr>
        <p:xfrm>
          <a:off x="443620" y="1438275"/>
          <a:ext cx="11371152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0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126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10113" y="323851"/>
            <a:ext cx="11053578" cy="626763"/>
          </a:xfrm>
        </p:spPr>
        <p:txBody>
          <a:bodyPr/>
          <a:lstStyle/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Крупный бизнес</a:t>
            </a:r>
            <a:endParaRPr lang="ru-RU" alt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691" y="0"/>
            <a:ext cx="828309" cy="12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D:\Кузина С.В\0 фото2\для Олеси\промышленность\ЭсСиЭ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146" y="3968873"/>
            <a:ext cx="3903662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Кузина С.В\0 фото2\для Олеси\Агрокомплекс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83233" y="3968872"/>
            <a:ext cx="3903662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310114" y="1233692"/>
            <a:ext cx="11568034" cy="2215678"/>
            <a:chOff x="391594" y="1233692"/>
            <a:chExt cx="12043837" cy="2147589"/>
          </a:xfrm>
        </p:grpSpPr>
        <p:pic>
          <p:nvPicPr>
            <p:cNvPr id="7" name="Picture 6" descr="D:\Кузина С.В\0 фото2\ДЕНЬ ПРЕДПРИНИМАТЕЛЯ_2016\ЯНТАРНАЯ ПРЯДЬ\00000001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58"/>
            <a:stretch/>
          </p:blipFill>
          <p:spPr bwMode="auto">
            <a:xfrm>
              <a:off x="391594" y="1240325"/>
              <a:ext cx="3903662" cy="21409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 descr="D:\Кузина С.В\0 фото2\ДЕНЬ ПРЕДПРИНИМАТЕЛЯ_2016\1\фото новая\круг алмазjpg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10" t="8266" r="7010" b="17913"/>
            <a:stretch/>
          </p:blipFill>
          <p:spPr bwMode="auto">
            <a:xfrm>
              <a:off x="8531769" y="1233692"/>
              <a:ext cx="3903662" cy="21320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D:\Кузина С.В\0 фото2\ДЕНЬ ПРЕДПРИНИМАТЕЛЯ_2016\1\фото новая\дон лого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111"/>
            <a:stretch/>
          </p:blipFill>
          <p:spPr bwMode="auto">
            <a:xfrm>
              <a:off x="4461682" y="1233692"/>
              <a:ext cx="3903661" cy="21475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6346030" y="6111997"/>
            <a:ext cx="2778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«Агрокомплекс»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5943" y="6111997"/>
            <a:ext cx="2944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ЭсСиЭй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05096" y="3433316"/>
            <a:ext cx="3109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«ДОН»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14392" y="3433316"/>
            <a:ext cx="2778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«Агрокомплекс»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5653" y="3433316"/>
            <a:ext cx="293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ЗАО «Янтарная прядь»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18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AAF51C1B-62F8-426D-860D-A8357AC6E997}" vid="{E9D1D092-3268-46E6-8D14-6863D19014E1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Апекс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Апекс">
    <a:majorFont>
      <a:latin typeface="Lucida Sans"/>
      <a:ea typeface=""/>
      <a:cs typeface=""/>
      <a:font script="Grek" typeface="Arial"/>
      <a:font script="Cyrl" typeface="Arial"/>
      <a:font script="Jpan" typeface="HG丸ｺﾞｼｯｸM-PRO"/>
      <a:font script="Hang" typeface="휴먼옛체"/>
      <a:font script="Hans" typeface="黑体"/>
      <a:font script="Hant" typeface="微軟正黑體"/>
      <a:font script="Arab" typeface="Tahoma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Book Antiqua"/>
      <a:ea typeface=""/>
      <a:cs typeface=""/>
      <a:font script="Grek" typeface="Times New Roman"/>
      <a:font script="Cyrl" typeface="Times New Roman"/>
      <a:font script="Jpan" typeface="HG明朝B"/>
      <a:font script="Hang" typeface="돋움"/>
      <a:font script="Hans" typeface="宋体"/>
      <a:font script="Hant" typeface="新細明體"/>
      <a:font script="Arab" typeface="Times New Roman"/>
      <a:font script="Hebr" typeface="David"/>
      <a:font script="Thai" typeface="Eucrosia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Апекс">
    <a:fillStyleLst>
      <a:solidFill>
        <a:schemeClr val="phClr"/>
      </a:solidFill>
      <a:gradFill rotWithShape="1">
        <a:gsLst>
          <a:gs pos="20000">
            <a:schemeClr val="phClr">
              <a:tint val="9000"/>
            </a:schemeClr>
          </a:gs>
          <a:gs pos="100000">
            <a:schemeClr val="phClr">
              <a:tint val="70000"/>
              <a:satMod val="100000"/>
            </a:schemeClr>
          </a:gs>
        </a:gsLst>
        <a:path path="circle">
          <a:fillToRect l="-15000" t="-15000" r="115000" b="115000"/>
        </a:path>
      </a:gradFill>
      <a:gradFill rotWithShape="1">
        <a:gsLst>
          <a:gs pos="0">
            <a:schemeClr val="phClr">
              <a:shade val="60000"/>
            </a:schemeClr>
          </a:gs>
          <a:gs pos="33000">
            <a:schemeClr val="phClr">
              <a:tint val="86500"/>
            </a:schemeClr>
          </a:gs>
          <a:gs pos="46750">
            <a:schemeClr val="phClr">
              <a:tint val="71000"/>
              <a:satMod val="112000"/>
            </a:schemeClr>
          </a:gs>
          <a:gs pos="53000">
            <a:schemeClr val="phClr">
              <a:tint val="71000"/>
              <a:satMod val="112000"/>
            </a:schemeClr>
          </a:gs>
          <a:gs pos="68000">
            <a:schemeClr val="phClr">
              <a:tint val="86000"/>
            </a:schemeClr>
          </a:gs>
          <a:gs pos="100000">
            <a:schemeClr val="phClr">
              <a:shade val="60000"/>
            </a:schemeClr>
          </a:gs>
        </a:gsLst>
        <a:lin ang="8350000" scaled="1"/>
      </a:gradFill>
    </a:fillStyleLst>
    <a:lnStyleLst>
      <a:ln w="9525" cap="flat" cmpd="sng" algn="ctr">
        <a:solidFill>
          <a:schemeClr val="phClr">
            <a:shade val="48000"/>
            <a:satMod val="11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130000" dist="101600" dir="2700000" algn="tl" rotWithShape="0">
            <a:srgbClr val="000000">
              <a:alpha val="350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50000"/>
              <a:satMod val="180000"/>
            </a:schemeClr>
          </a:gs>
          <a:gs pos="100000">
            <a:schemeClr val="phClr">
              <a:shade val="45000"/>
              <a:satMod val="120000"/>
            </a:schemeClr>
          </a:gs>
        </a:gsLst>
        <a:path path="circle">
          <a:fillToRect r="100000" b="100000"/>
        </a:path>
      </a:gradFill>
      <a:blipFill>
        <a:blip xmlns:r="http://schemas.openxmlformats.org/officeDocument/2006/relationships" r:embed="rId1">
          <a:duotone>
            <a:schemeClr val="phClr">
              <a:shade val="3000"/>
              <a:satMod val="110000"/>
            </a:schemeClr>
            <a:schemeClr val="phClr">
              <a:tint val="60000"/>
              <a:satMod val="425000"/>
            </a:schemeClr>
          </a:duotone>
        </a:blip>
        <a:stretch>
          <a:fillRect/>
        </a:stretch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716</TotalTime>
  <Words>1577</Words>
  <Application>Microsoft Office PowerPoint</Application>
  <PresentationFormat>Широкоэкранный</PresentationFormat>
  <Paragraphs>274</Paragraphs>
  <Slides>38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Calibri</vt:lpstr>
      <vt:lpstr>Calibri Light</vt:lpstr>
      <vt:lpstr>Times New Roman</vt:lpstr>
      <vt:lpstr>Wingdings</vt:lpstr>
      <vt:lpstr>Wingdings 2</vt:lpstr>
      <vt:lpstr>HDOfficeLightV0</vt:lpstr>
      <vt:lpstr>Тема1</vt:lpstr>
      <vt:lpstr>ОТЧЕТ главы администрации муниципального образования Веневский район  Ж.Ю. Исаченковой за 2016 год</vt:lpstr>
      <vt:lpstr>Общий объем доходов бюджета муниципального образования Веневский район за 2016 год (млн. руб.)</vt:lpstr>
      <vt:lpstr>Налоговые и неналоговые доходы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Крупный бизнес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Рынок труда</vt:lpstr>
      <vt:lpstr>Исполнение Указа Президента №600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Указа Президента 597</vt:lpstr>
      <vt:lpstr>Презентация PowerPoint</vt:lpstr>
      <vt:lpstr>Презентация PowerPoint</vt:lpstr>
      <vt:lpstr>Презентация PowerPoint</vt:lpstr>
      <vt:lpstr>Глава администрации  муниципального образования  Веневский район   Исаченкова Жанна Юрьевна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главы администрации муниципального образования Веневский район  Ж.Ю. Исаченковой о социально-экономическом развитии муниципального образования  Веневский район</dc:title>
  <dc:creator>Admin</dc:creator>
  <cp:lastModifiedBy>Admin</cp:lastModifiedBy>
  <cp:revision>78</cp:revision>
  <dcterms:created xsi:type="dcterms:W3CDTF">2017-01-26T12:12:35Z</dcterms:created>
  <dcterms:modified xsi:type="dcterms:W3CDTF">2017-03-16T06:53:05Z</dcterms:modified>
</cp:coreProperties>
</file>