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harts/chart7.xml" ContentType="application/vnd.openxmlformats-officedocument.drawingml.char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3.xml" ContentType="application/vnd.openxmlformats-officedocument.drawingml.diagramLayout+xml"/>
  <Override PartName="/ppt/charts/style5.xml" ContentType="application/vnd.ms-office.chartstyle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charts/chart6.xml" ContentType="application/vnd.openxmlformats-officedocument.drawingml.chart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8.xml" ContentType="application/vnd.ms-office.drawingml.diagramDrawing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charts/style4.xml" ContentType="application/vnd.ms-office.chartstyle+xml"/>
  <Override PartName="/ppt/diagrams/drawing4.xml" ContentType="application/vnd.ms-office.drawingml.diagramDrawing+xml"/>
  <Default Extension="jpg" ContentType="image/jpeg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Override PartName="/ppt/charts/colors4.xml" ContentType="application/vnd.ms-office.chartcolorstyl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charts/chart5.xml" ContentType="application/vnd.openxmlformats-officedocument.drawingml.char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layout11.xml" ContentType="application/vnd.openxmlformats-officedocument.drawingml.diagramLayout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  <p:sldMasterId id="2147483846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-282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3.9968853329434874E-2"/>
                  <c:y val="-9.567004969589795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853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Налоговый и неналоговый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2.7075674836068733E-2"/>
                  <c:y val="-8.274166460185765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391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4.7704760425454594E-2"/>
                  <c:y val="-8.532734162066572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779</c:v>
                </c:pt>
              </c:numCache>
            </c:numRef>
          </c:val>
        </c:ser>
        <c:dLbls>
          <c:showVal val="1"/>
        </c:dLbls>
        <c:shape val="box"/>
        <c:axId val="58342400"/>
        <c:axId val="44503424"/>
        <c:axId val="0"/>
      </c:bar3DChart>
      <c:catAx>
        <c:axId val="58342400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44503424"/>
        <c:crosses val="autoZero"/>
        <c:auto val="1"/>
        <c:lblAlgn val="ctr"/>
        <c:lblOffset val="100"/>
      </c:catAx>
      <c:valAx>
        <c:axId val="445034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58342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3623119817280208E-3"/>
          <c:y val="0.10872075773413824"/>
          <c:w val="0.97700364205024792"/>
          <c:h val="0.645597008215963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explosion val="34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Общегосударственные</c:v>
                </c:pt>
                <c:pt idx="2">
                  <c:v>ЖКХ</c:v>
                </c:pt>
                <c:pt idx="3">
                  <c:v>Национальная экономика</c:v>
                </c:pt>
                <c:pt idx="4">
                  <c:v>Культура</c:v>
                </c:pt>
                <c:pt idx="5">
                  <c:v>Прочие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0.56999999999999995</c:v>
                </c:pt>
                <c:pt idx="1">
                  <c:v>0.1</c:v>
                </c:pt>
                <c:pt idx="2">
                  <c:v>0.13</c:v>
                </c:pt>
                <c:pt idx="3">
                  <c:v>9.0000000000000011E-2</c:v>
                </c:pt>
                <c:pt idx="4">
                  <c:v>8.0000000000000016E-2</c:v>
                </c:pt>
                <c:pt idx="5">
                  <c:v>3.0000000000000002E-2</c:v>
                </c:pt>
              </c:numCache>
            </c:numRef>
          </c:val>
        </c:ser>
        <c:dLbls>
          <c:showVal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6441062926089032"/>
          <c:w val="0.99476614745159353"/>
          <c:h val="0.21828925967330493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полному кругу предприятий</a:t>
            </a:r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858559346748337"/>
          <c:y val="0.19731996036518493"/>
          <c:w val="0.83616386187020697"/>
          <c:h val="0.6118027033364346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полному кругу предприятий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Pt>
            <c:idx val="1"/>
          </c:dPt>
          <c:dLbls>
            <c:dLbl>
              <c:idx val="0"/>
              <c:layout>
                <c:manualLayout>
                  <c:x val="2.6172507738406774E-2"/>
                  <c:y val="-2.794516488747493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655232197167975E-2"/>
                  <c:y val="-4.657527481245814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1413869967787397E-2"/>
                  <c:y val="-4.036523817079702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2015</c:v>
                </c:pt>
                <c:pt idx="1">
                  <c:v>оценка 2016</c:v>
                </c:pt>
                <c:pt idx="2">
                  <c:v>план 2017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781.7</c:v>
                </c:pt>
                <c:pt idx="1">
                  <c:v>1900</c:v>
                </c:pt>
                <c:pt idx="2">
                  <c:v>1613</c:v>
                </c:pt>
              </c:numCache>
            </c:numRef>
          </c:val>
        </c:ser>
        <c:dLbls>
          <c:showVal val="1"/>
        </c:dLbls>
        <c:shape val="cylinder"/>
        <c:axId val="83721600"/>
        <c:axId val="84087936"/>
        <c:axId val="0"/>
      </c:bar3DChart>
      <c:catAx>
        <c:axId val="8372160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087936"/>
        <c:crosses val="autoZero"/>
        <c:auto val="1"/>
        <c:lblAlgn val="ctr"/>
        <c:lblOffset val="100"/>
      </c:catAx>
      <c:valAx>
        <c:axId val="8408793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83721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кругу крупных и средних предприятий (без учета бюджетных средств)</a:t>
            </a:r>
          </a:p>
        </c:rich>
      </c:tx>
      <c:layout>
        <c:manualLayout>
          <c:xMode val="edge"/>
          <c:yMode val="edge"/>
          <c:x val="0.12909516118177539"/>
          <c:y val="3.2180014083605407E-2"/>
        </c:manualLayout>
      </c:layout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3.0883492352454186E-2"/>
                  <c:y val="-3.425366246926488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380879320929809E-2"/>
                  <c:y val="-3.736763178465259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629572805167633E-2"/>
                  <c:y val="-3.736763178465259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2015</c:v>
                </c:pt>
                <c:pt idx="1">
                  <c:v>оценка 2016</c:v>
                </c:pt>
                <c:pt idx="2">
                  <c:v>план 2017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297.10000000000002</c:v>
                </c:pt>
                <c:pt idx="1">
                  <c:v>249.2</c:v>
                </c:pt>
                <c:pt idx="2">
                  <c:v>800</c:v>
                </c:pt>
              </c:numCache>
            </c:numRef>
          </c:val>
        </c:ser>
        <c:dLbls>
          <c:showVal val="1"/>
        </c:dLbls>
        <c:shape val="cylinder"/>
        <c:axId val="84153472"/>
        <c:axId val="84155008"/>
        <c:axId val="0"/>
      </c:bar3DChart>
      <c:catAx>
        <c:axId val="8415347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155008"/>
        <c:crosses val="autoZero"/>
        <c:auto val="1"/>
        <c:lblAlgn val="ctr"/>
        <c:lblOffset val="100"/>
      </c:catAx>
      <c:valAx>
        <c:axId val="841550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84153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dLbls>
            <c:dLbl>
              <c:idx val="0"/>
              <c:layout>
                <c:manualLayout>
                  <c:x val="4.5402951191827485E-3"/>
                  <c:y val="-2.0680738253503517E-2"/>
                </c:manualLayout>
              </c:layout>
              <c:showVal val="1"/>
            </c:dLbl>
            <c:dLbl>
              <c:idx val="1"/>
              <c:layout>
                <c:manualLayout>
                  <c:x val="-8.3237782281719897E-17"/>
                  <c:y val="-2.0680738253503517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Зерновые, тыс.тонн</c:v>
                </c:pt>
                <c:pt idx="1">
                  <c:v>Картофель, тыс.тонн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33.5</c:v>
                </c:pt>
                <c:pt idx="1">
                  <c:v>56.3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 (прогноз)</c:v>
                </c:pt>
              </c:strCache>
            </c:strRef>
          </c:tx>
          <c:dLbls>
            <c:dLbl>
              <c:idx val="0"/>
              <c:layout>
                <c:manualLayout>
                  <c:x val="2.0431328036322371E-2"/>
                  <c:y val="-4.8255055924841528E-2"/>
                </c:manualLayout>
              </c:layout>
              <c:showVal val="1"/>
            </c:dLbl>
            <c:dLbl>
              <c:idx val="1"/>
              <c:layout>
                <c:manualLayout>
                  <c:x val="1.816118047673099E-2"/>
                  <c:y val="-1.0340369126751757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Зерновые, тыс.тонн</c:v>
                </c:pt>
                <c:pt idx="1">
                  <c:v>Картофель, тыс.тонн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41.2</c:v>
                </c:pt>
                <c:pt idx="1">
                  <c:v>77.099999999999994</c:v>
                </c:pt>
              </c:numCache>
            </c:numRef>
          </c:val>
        </c:ser>
        <c:dLbls/>
        <c:shape val="box"/>
        <c:axId val="99278208"/>
        <c:axId val="99357824"/>
        <c:axId val="0"/>
      </c:bar3DChart>
      <c:catAx>
        <c:axId val="99278208"/>
        <c:scaling>
          <c:orientation val="minMax"/>
        </c:scaling>
        <c:delete val="1"/>
        <c:axPos val="b"/>
        <c:numFmt formatCode="General" sourceLinked="1"/>
        <c:tickLblPos val="nextTo"/>
        <c:crossAx val="99357824"/>
        <c:crosses val="autoZero"/>
        <c:auto val="1"/>
        <c:lblAlgn val="ctr"/>
        <c:lblOffset val="100"/>
      </c:catAx>
      <c:valAx>
        <c:axId val="99357824"/>
        <c:scaling>
          <c:orientation val="minMax"/>
        </c:scaling>
        <c:delete val="1"/>
        <c:axPos val="l"/>
        <c:majorGridlines/>
        <c:numFmt formatCode="@" sourceLinked="0"/>
        <c:tickLblPos val="nextTo"/>
        <c:crossAx val="99278208"/>
        <c:crosses val="autoZero"/>
        <c:crossBetween val="between"/>
      </c:valAx>
      <c:spPr>
        <a:noFill/>
        <a:ln w="25402">
          <a:noFill/>
        </a:ln>
      </c:spPr>
    </c:plotArea>
    <c:legend>
      <c:legendPos val="r"/>
      <c:layout/>
    </c:legend>
    <c:plotVisOnly val="1"/>
    <c:dispBlanksAs val="gap"/>
  </c:chart>
  <c:txPr>
    <a:bodyPr/>
    <a:lstStyle/>
    <a:p>
      <a:pPr>
        <a:defRPr sz="1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dLbls>
            <c:dLbl>
              <c:idx val="0"/>
              <c:layout>
                <c:manualLayout>
                  <c:x val="-6.7264573991031411E-3"/>
                  <c:y val="-1.72339485445862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5874439461883331E-2"/>
                  <c:y val="-2.412752796242076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Молоко, тонн</c:v>
                </c:pt>
                <c:pt idx="1">
                  <c:v>Скот и птица, тонн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6369</c:v>
                </c:pt>
                <c:pt idx="1">
                  <c:v>872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 (прогноз)</c:v>
                </c:pt>
              </c:strCache>
            </c:strRef>
          </c:tx>
          <c:dLbls>
            <c:dLbl>
              <c:idx val="0"/>
              <c:layout>
                <c:manualLayout>
                  <c:x val="1.5695067264573991E-2"/>
                  <c:y val="-2.412752796242077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147982062780273E-2"/>
                  <c:y val="-2.412752796242076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Молоко, тонн</c:v>
                </c:pt>
                <c:pt idx="1">
                  <c:v>Скот и птица, тонн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6895</c:v>
                </c:pt>
                <c:pt idx="1">
                  <c:v>722</c:v>
                </c:pt>
              </c:numCache>
            </c:numRef>
          </c:val>
        </c:ser>
        <c:dLbls/>
        <c:shape val="box"/>
        <c:axId val="99714944"/>
        <c:axId val="99716480"/>
        <c:axId val="0"/>
      </c:bar3DChart>
      <c:catAx>
        <c:axId val="99714944"/>
        <c:scaling>
          <c:orientation val="minMax"/>
        </c:scaling>
        <c:axPos val="b"/>
        <c:numFmt formatCode="General" sourceLinked="1"/>
        <c:tickLblPos val="nextTo"/>
        <c:crossAx val="99716480"/>
        <c:crosses val="autoZero"/>
        <c:auto val="1"/>
        <c:lblAlgn val="ctr"/>
        <c:lblOffset val="100"/>
      </c:catAx>
      <c:valAx>
        <c:axId val="99716480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99714944"/>
        <c:crosses val="autoZero"/>
        <c:crossBetween val="between"/>
      </c:valAx>
      <c:spPr>
        <a:noFill/>
        <a:ln w="25402">
          <a:noFill/>
        </a:ln>
      </c:spPr>
    </c:plotArea>
    <c:legend>
      <c:legendPos val="r"/>
      <c:layout/>
    </c:legend>
    <c:plotVisOnly val="1"/>
    <c:dispBlanksAs val="gap"/>
  </c:chart>
  <c:txPr>
    <a:bodyPr/>
    <a:lstStyle/>
    <a:p>
      <a:pPr>
        <a:defRPr sz="1800"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Реализовано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2014 г.</c:v>
                </c:pt>
                <c:pt idx="1">
                  <c:v>2015 г.</c:v>
                </c:pt>
                <c:pt idx="2">
                  <c:v>2016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Проекты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2014 г.</c:v>
                </c:pt>
                <c:pt idx="1">
                  <c:v>2015 г.</c:v>
                </c:pt>
                <c:pt idx="2">
                  <c:v>2016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dLbls>
          <c:showVal val="1"/>
        </c:dLbls>
        <c:shape val="box"/>
        <c:axId val="108291968"/>
        <c:axId val="108293504"/>
        <c:axId val="0"/>
      </c:bar3DChart>
      <c:catAx>
        <c:axId val="108291968"/>
        <c:scaling>
          <c:orientation val="minMax"/>
        </c:scaling>
        <c:axPos val="b"/>
        <c:numFmt formatCode="General" sourceLinked="1"/>
        <c:tickLblPos val="nextTo"/>
        <c:crossAx val="108293504"/>
        <c:crosses val="autoZero"/>
        <c:auto val="1"/>
        <c:lblAlgn val="ctr"/>
        <c:lblOffset val="100"/>
      </c:catAx>
      <c:valAx>
        <c:axId val="108293504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108291968"/>
        <c:crosses val="autoZero"/>
        <c:crossBetween val="between"/>
      </c:valAx>
      <c:spPr>
        <a:noFill/>
        <a:ln w="21204">
          <a:noFill/>
        </a:ln>
      </c:spPr>
    </c:plotArea>
    <c:legend>
      <c:legendPos val="r"/>
      <c:layout/>
    </c:legend>
    <c:plotVisOnly val="1"/>
    <c:dispBlanksAs val="gap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image" Target="../media/image36.png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1.jpeg"/><Relationship Id="rId2" Type="http://schemas.openxmlformats.org/officeDocument/2006/relationships/image" Target="../media/image371.png"/><Relationship Id="rId1" Type="http://schemas.openxmlformats.org/officeDocument/2006/relationships/image" Target="../media/image361.png"/><Relationship Id="rId6" Type="http://schemas.openxmlformats.org/officeDocument/2006/relationships/image" Target="../media/image411.jpeg"/><Relationship Id="rId5" Type="http://schemas.openxmlformats.org/officeDocument/2006/relationships/image" Target="../media/image401.jpeg"/><Relationship Id="rId4" Type="http://schemas.openxmlformats.org/officeDocument/2006/relationships/image" Target="../media/image39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51.jpeg"/><Relationship Id="rId1" Type="http://schemas.openxmlformats.org/officeDocument/2006/relationships/image" Target="../media/image4.jpg"/><Relationship Id="rId4" Type="http://schemas.openxmlformats.org/officeDocument/2006/relationships/image" Target="../media/image71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image" Target="../media/image15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A98689-9DBF-4516-AC8E-7F516C3E27FD}" type="doc">
      <dgm:prSet loTypeId="urn:microsoft.com/office/officeart/2005/8/layout/list1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05D8F3-F957-41C7-BA37-6756EFAD00AC}">
      <dgm:prSet phldrT="[Текст]" custT="1"/>
      <dgm:spPr/>
      <dgm:t>
        <a:bodyPr/>
        <a:lstStyle/>
        <a:p>
          <a:pPr algn="ctr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 городское поселение:</a:t>
          </a:r>
        </a:p>
        <a:p>
          <a:pPr algn="ctr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г.Венев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(административный центр в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г.Венев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население – 14260 человек)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D7EFF2-B01F-4570-9232-5B591BF759D5}" type="parTrans" cxnId="{2350694E-CAF8-46F5-97DD-DA47855572F9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D3F408-C2BD-4742-8C54-121EDEE3FE62}" type="sibTrans" cxnId="{2350694E-CAF8-46F5-97DD-DA47855572F9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CB9461-0DD6-4D7E-81E8-7EBC8897A80B}">
      <dgm:prSet phldrT="[Текст]" custT="1"/>
      <dgm:spPr/>
      <dgm:t>
        <a:bodyPr/>
        <a:lstStyle/>
        <a:p>
          <a:pPr algn="ctr"/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сельских поселения:</a:t>
          </a:r>
        </a:p>
        <a:p>
          <a:pPr algn="ctr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МО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Грицовское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(административный центр –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п.Грицовский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численность населения – 7217 человека, в состав входят 32 населенных пункта)</a:t>
          </a:r>
        </a:p>
        <a:p>
          <a:pPr algn="ctr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МО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Мордвесское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(административный центр –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п.Мордвес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численность населения – 3620 человек, в состав входят 72 населенных пункта)</a:t>
          </a:r>
        </a:p>
        <a:p>
          <a:pPr algn="ctr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МО Центральное (административный центр –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п.Метростроевский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численность населения – 6373 человека, в состав входят 104 населенных пункта)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70492D-576D-44D2-B7F3-E5ECB8B54CD1}" type="parTrans" cxnId="{8DBAC062-132D-4D85-8E6E-24F235251594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3F20D5-AB57-4DD1-B290-086C13C1C867}" type="sibTrans" cxnId="{8DBAC062-132D-4D85-8E6E-24F235251594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1A9EC6-2378-4C7C-851E-012F42B387FD}">
      <dgm:prSet phldrT="[Текст]" custT="1"/>
      <dgm:spPr/>
      <dgm:t>
        <a:bodyPr/>
        <a:lstStyle/>
        <a:p>
          <a:pPr algn="ctr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Численность населения МО Веневский район – 32165 человек.</a:t>
          </a:r>
        </a:p>
        <a:p>
          <a:pPr algn="ctr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Площадь района – 162,1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тыс.га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</a:p>
      </dgm:t>
    </dgm:pt>
    <dgm:pt modelId="{AC341FE9-15BD-43C9-B62E-C89ADEA4FF65}" type="parTrans" cxnId="{E6D3CC66-FE65-4046-BF45-0B76A2120D4F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EB4DAD-DB4B-4B9B-AA93-D64599621060}" type="sibTrans" cxnId="{E6D3CC66-FE65-4046-BF45-0B76A2120D4F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7020A5-32C4-4F44-83F1-241F86AB89D9}" type="pres">
      <dgm:prSet presAssocID="{4AA98689-9DBF-4516-AC8E-7F516C3E27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D7AC4F-A5F0-4D7D-B1E7-9AC67574AEDC}" type="pres">
      <dgm:prSet presAssocID="{1305D8F3-F957-41C7-BA37-6756EFAD00AC}" presName="parentLin" presStyleCnt="0"/>
      <dgm:spPr/>
      <dgm:t>
        <a:bodyPr/>
        <a:lstStyle/>
        <a:p>
          <a:endParaRPr lang="ru-RU"/>
        </a:p>
      </dgm:t>
    </dgm:pt>
    <dgm:pt modelId="{65975C3A-7CE0-4A15-909B-F2DF4ACC315A}" type="pres">
      <dgm:prSet presAssocID="{1305D8F3-F957-41C7-BA37-6756EFAD00A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78434B3-29FD-4F7B-BB4A-9C3C12079417}" type="pres">
      <dgm:prSet presAssocID="{1305D8F3-F957-41C7-BA37-6756EFAD00AC}" presName="parentText" presStyleLbl="node1" presStyleIdx="0" presStyleCnt="3" custScaleX="142857" custScaleY="1539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532E2-6C64-4CA0-A867-7D6430AD4D23}" type="pres">
      <dgm:prSet presAssocID="{1305D8F3-F957-41C7-BA37-6756EFAD00AC}" presName="negativeSpace" presStyleCnt="0"/>
      <dgm:spPr/>
      <dgm:t>
        <a:bodyPr/>
        <a:lstStyle/>
        <a:p>
          <a:endParaRPr lang="ru-RU"/>
        </a:p>
      </dgm:t>
    </dgm:pt>
    <dgm:pt modelId="{EE1E1BCC-5FFA-4FCA-93DB-2425D9C8AC95}" type="pres">
      <dgm:prSet presAssocID="{1305D8F3-F957-41C7-BA37-6756EFAD00A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7ED83A-9BF2-41E8-9BAF-A5548CEABEDA}" type="pres">
      <dgm:prSet presAssocID="{40D3F408-C2BD-4742-8C54-121EDEE3FE62}" presName="spaceBetweenRectangles" presStyleCnt="0"/>
      <dgm:spPr/>
      <dgm:t>
        <a:bodyPr/>
        <a:lstStyle/>
        <a:p>
          <a:endParaRPr lang="ru-RU"/>
        </a:p>
      </dgm:t>
    </dgm:pt>
    <dgm:pt modelId="{CAF0AA48-DA08-4AED-B822-CE3B62DB53B4}" type="pres">
      <dgm:prSet presAssocID="{B9CB9461-0DD6-4D7E-81E8-7EBC8897A80B}" presName="parentLin" presStyleCnt="0"/>
      <dgm:spPr/>
      <dgm:t>
        <a:bodyPr/>
        <a:lstStyle/>
        <a:p>
          <a:endParaRPr lang="ru-RU"/>
        </a:p>
      </dgm:t>
    </dgm:pt>
    <dgm:pt modelId="{A4885ABC-CF34-4EF4-B8DE-081E73B63291}" type="pres">
      <dgm:prSet presAssocID="{B9CB9461-0DD6-4D7E-81E8-7EBC8897A80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8796A72-6A11-4C54-AC22-5722EBE9EEA2}" type="pres">
      <dgm:prSet presAssocID="{B9CB9461-0DD6-4D7E-81E8-7EBC8897A80B}" presName="parentText" presStyleLbl="node1" presStyleIdx="1" presStyleCnt="3" custScaleX="142857" custScaleY="4412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B39987-1DD7-4D2E-AB8E-AF4CF8F6EDB5}" type="pres">
      <dgm:prSet presAssocID="{B9CB9461-0DD6-4D7E-81E8-7EBC8897A80B}" presName="negativeSpace" presStyleCnt="0"/>
      <dgm:spPr/>
      <dgm:t>
        <a:bodyPr/>
        <a:lstStyle/>
        <a:p>
          <a:endParaRPr lang="ru-RU"/>
        </a:p>
      </dgm:t>
    </dgm:pt>
    <dgm:pt modelId="{87E67456-F8C0-49D3-A81B-FDCB228E5D01}" type="pres">
      <dgm:prSet presAssocID="{B9CB9461-0DD6-4D7E-81E8-7EBC8897A80B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E1CAE1-E5E5-43FC-94F6-4346906E44C5}" type="pres">
      <dgm:prSet presAssocID="{8D3F20D5-AB57-4DD1-B290-086C13C1C867}" presName="spaceBetweenRectangles" presStyleCnt="0"/>
      <dgm:spPr/>
      <dgm:t>
        <a:bodyPr/>
        <a:lstStyle/>
        <a:p>
          <a:endParaRPr lang="ru-RU"/>
        </a:p>
      </dgm:t>
    </dgm:pt>
    <dgm:pt modelId="{7A2A220E-ACD4-43A7-BD21-B498EFD67E9C}" type="pres">
      <dgm:prSet presAssocID="{591A9EC6-2378-4C7C-851E-012F42B387FD}" presName="parentLin" presStyleCnt="0"/>
      <dgm:spPr/>
      <dgm:t>
        <a:bodyPr/>
        <a:lstStyle/>
        <a:p>
          <a:endParaRPr lang="ru-RU"/>
        </a:p>
      </dgm:t>
    </dgm:pt>
    <dgm:pt modelId="{2DE27B07-81F6-42B2-A467-4EE76303DBFE}" type="pres">
      <dgm:prSet presAssocID="{591A9EC6-2378-4C7C-851E-012F42B387F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92EFB74-61AC-41BE-B160-B0490A760AC2}" type="pres">
      <dgm:prSet presAssocID="{591A9EC6-2378-4C7C-851E-012F42B387FD}" presName="parentText" presStyleLbl="node1" presStyleIdx="2" presStyleCnt="3" custScaleX="142857" custScaleY="1407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8AF88A-E5E7-4365-8770-A002DD41836B}" type="pres">
      <dgm:prSet presAssocID="{591A9EC6-2378-4C7C-851E-012F42B387FD}" presName="negativeSpace" presStyleCnt="0"/>
      <dgm:spPr/>
      <dgm:t>
        <a:bodyPr/>
        <a:lstStyle/>
        <a:p>
          <a:endParaRPr lang="ru-RU"/>
        </a:p>
      </dgm:t>
    </dgm:pt>
    <dgm:pt modelId="{EA75B0E5-13C7-46AC-879C-A2A5B4BC5E3A}" type="pres">
      <dgm:prSet presAssocID="{591A9EC6-2378-4C7C-851E-012F42B387FD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15D966-4F9A-4EC0-B0CE-103996162590}" type="presOf" srcId="{1305D8F3-F957-41C7-BA37-6756EFAD00AC}" destId="{65975C3A-7CE0-4A15-909B-F2DF4ACC315A}" srcOrd="0" destOrd="0" presId="urn:microsoft.com/office/officeart/2005/8/layout/list1"/>
    <dgm:cxn modelId="{8A7C6763-E4D7-411B-9004-D4216FE0E0CA}" type="presOf" srcId="{1305D8F3-F957-41C7-BA37-6756EFAD00AC}" destId="{F78434B3-29FD-4F7B-BB4A-9C3C12079417}" srcOrd="1" destOrd="0" presId="urn:microsoft.com/office/officeart/2005/8/layout/list1"/>
    <dgm:cxn modelId="{85308BEF-1DA6-49FF-ACAC-04A5CFF2BF50}" type="presOf" srcId="{591A9EC6-2378-4C7C-851E-012F42B387FD}" destId="{2DE27B07-81F6-42B2-A467-4EE76303DBFE}" srcOrd="0" destOrd="0" presId="urn:microsoft.com/office/officeart/2005/8/layout/list1"/>
    <dgm:cxn modelId="{2350694E-CAF8-46F5-97DD-DA47855572F9}" srcId="{4AA98689-9DBF-4516-AC8E-7F516C3E27FD}" destId="{1305D8F3-F957-41C7-BA37-6756EFAD00AC}" srcOrd="0" destOrd="0" parTransId="{1DD7EFF2-B01F-4570-9232-5B591BF759D5}" sibTransId="{40D3F408-C2BD-4742-8C54-121EDEE3FE62}"/>
    <dgm:cxn modelId="{8DBAC062-132D-4D85-8E6E-24F235251594}" srcId="{4AA98689-9DBF-4516-AC8E-7F516C3E27FD}" destId="{B9CB9461-0DD6-4D7E-81E8-7EBC8897A80B}" srcOrd="1" destOrd="0" parTransId="{5170492D-576D-44D2-B7F3-E5ECB8B54CD1}" sibTransId="{8D3F20D5-AB57-4DD1-B290-086C13C1C867}"/>
    <dgm:cxn modelId="{E6D3CC66-FE65-4046-BF45-0B76A2120D4F}" srcId="{4AA98689-9DBF-4516-AC8E-7F516C3E27FD}" destId="{591A9EC6-2378-4C7C-851E-012F42B387FD}" srcOrd="2" destOrd="0" parTransId="{AC341FE9-15BD-43C9-B62E-C89ADEA4FF65}" sibTransId="{89EB4DAD-DB4B-4B9B-AA93-D64599621060}"/>
    <dgm:cxn modelId="{1CAB71BC-575E-40EB-9094-B57EA9982600}" type="presOf" srcId="{591A9EC6-2378-4C7C-851E-012F42B387FD}" destId="{992EFB74-61AC-41BE-B160-B0490A760AC2}" srcOrd="1" destOrd="0" presId="urn:microsoft.com/office/officeart/2005/8/layout/list1"/>
    <dgm:cxn modelId="{D68D6617-8248-404F-A278-C5EBE04C14D3}" type="presOf" srcId="{B9CB9461-0DD6-4D7E-81E8-7EBC8897A80B}" destId="{78796A72-6A11-4C54-AC22-5722EBE9EEA2}" srcOrd="1" destOrd="0" presId="urn:microsoft.com/office/officeart/2005/8/layout/list1"/>
    <dgm:cxn modelId="{C31BFCC1-D742-4C1E-AC34-B34D64627B9D}" type="presOf" srcId="{4AA98689-9DBF-4516-AC8E-7F516C3E27FD}" destId="{677020A5-32C4-4F44-83F1-241F86AB89D9}" srcOrd="0" destOrd="0" presId="urn:microsoft.com/office/officeart/2005/8/layout/list1"/>
    <dgm:cxn modelId="{39D66C18-8BC1-4CB2-A7E8-5E0085AC4748}" type="presOf" srcId="{B9CB9461-0DD6-4D7E-81E8-7EBC8897A80B}" destId="{A4885ABC-CF34-4EF4-B8DE-081E73B63291}" srcOrd="0" destOrd="0" presId="urn:microsoft.com/office/officeart/2005/8/layout/list1"/>
    <dgm:cxn modelId="{25C10ABF-5BC3-4E7F-888F-E01CEE20B9AF}" type="presParOf" srcId="{677020A5-32C4-4F44-83F1-241F86AB89D9}" destId="{78D7AC4F-A5F0-4D7D-B1E7-9AC67574AEDC}" srcOrd="0" destOrd="0" presId="urn:microsoft.com/office/officeart/2005/8/layout/list1"/>
    <dgm:cxn modelId="{A02B4A87-CEE4-463E-A737-ABF000EEE69A}" type="presParOf" srcId="{78D7AC4F-A5F0-4D7D-B1E7-9AC67574AEDC}" destId="{65975C3A-7CE0-4A15-909B-F2DF4ACC315A}" srcOrd="0" destOrd="0" presId="urn:microsoft.com/office/officeart/2005/8/layout/list1"/>
    <dgm:cxn modelId="{B3BC3580-BDCF-4B6B-8188-092A4D6A9C6D}" type="presParOf" srcId="{78D7AC4F-A5F0-4D7D-B1E7-9AC67574AEDC}" destId="{F78434B3-29FD-4F7B-BB4A-9C3C12079417}" srcOrd="1" destOrd="0" presId="urn:microsoft.com/office/officeart/2005/8/layout/list1"/>
    <dgm:cxn modelId="{56A16482-D0CD-4995-86E6-591A21666C0A}" type="presParOf" srcId="{677020A5-32C4-4F44-83F1-241F86AB89D9}" destId="{D0A532E2-6C64-4CA0-A867-7D6430AD4D23}" srcOrd="1" destOrd="0" presId="urn:microsoft.com/office/officeart/2005/8/layout/list1"/>
    <dgm:cxn modelId="{D97AB939-4456-4119-81C9-67BB6A619BA3}" type="presParOf" srcId="{677020A5-32C4-4F44-83F1-241F86AB89D9}" destId="{EE1E1BCC-5FFA-4FCA-93DB-2425D9C8AC95}" srcOrd="2" destOrd="0" presId="urn:microsoft.com/office/officeart/2005/8/layout/list1"/>
    <dgm:cxn modelId="{9F36DD58-2F68-4D64-90A3-4FE6BCECD027}" type="presParOf" srcId="{677020A5-32C4-4F44-83F1-241F86AB89D9}" destId="{4F7ED83A-9BF2-41E8-9BAF-A5548CEABEDA}" srcOrd="3" destOrd="0" presId="urn:microsoft.com/office/officeart/2005/8/layout/list1"/>
    <dgm:cxn modelId="{94662A1B-F02E-42B6-A391-2539836E306A}" type="presParOf" srcId="{677020A5-32C4-4F44-83F1-241F86AB89D9}" destId="{CAF0AA48-DA08-4AED-B822-CE3B62DB53B4}" srcOrd="4" destOrd="0" presId="urn:microsoft.com/office/officeart/2005/8/layout/list1"/>
    <dgm:cxn modelId="{8B161595-E1AD-4DD6-8426-BC4EBAB75183}" type="presParOf" srcId="{CAF0AA48-DA08-4AED-B822-CE3B62DB53B4}" destId="{A4885ABC-CF34-4EF4-B8DE-081E73B63291}" srcOrd="0" destOrd="0" presId="urn:microsoft.com/office/officeart/2005/8/layout/list1"/>
    <dgm:cxn modelId="{1165328D-60CF-4E97-9971-C4EF502A375A}" type="presParOf" srcId="{CAF0AA48-DA08-4AED-B822-CE3B62DB53B4}" destId="{78796A72-6A11-4C54-AC22-5722EBE9EEA2}" srcOrd="1" destOrd="0" presId="urn:microsoft.com/office/officeart/2005/8/layout/list1"/>
    <dgm:cxn modelId="{9132A1AE-BFE2-461E-A7DE-E5E55D83FD07}" type="presParOf" srcId="{677020A5-32C4-4F44-83F1-241F86AB89D9}" destId="{38B39987-1DD7-4D2E-AB8E-AF4CF8F6EDB5}" srcOrd="5" destOrd="0" presId="urn:microsoft.com/office/officeart/2005/8/layout/list1"/>
    <dgm:cxn modelId="{3D05A074-686C-4078-926B-A8C3228FA962}" type="presParOf" srcId="{677020A5-32C4-4F44-83F1-241F86AB89D9}" destId="{87E67456-F8C0-49D3-A81B-FDCB228E5D01}" srcOrd="6" destOrd="0" presId="urn:microsoft.com/office/officeart/2005/8/layout/list1"/>
    <dgm:cxn modelId="{860E40BA-0EEB-4736-9037-EA6A92FDDE02}" type="presParOf" srcId="{677020A5-32C4-4F44-83F1-241F86AB89D9}" destId="{8FE1CAE1-E5E5-43FC-94F6-4346906E44C5}" srcOrd="7" destOrd="0" presId="urn:microsoft.com/office/officeart/2005/8/layout/list1"/>
    <dgm:cxn modelId="{460C1C1E-F7C2-494D-AAA9-E753158189DB}" type="presParOf" srcId="{677020A5-32C4-4F44-83F1-241F86AB89D9}" destId="{7A2A220E-ACD4-43A7-BD21-B498EFD67E9C}" srcOrd="8" destOrd="0" presId="urn:microsoft.com/office/officeart/2005/8/layout/list1"/>
    <dgm:cxn modelId="{A1183986-4D1D-41E6-B95E-E87C9ACC139E}" type="presParOf" srcId="{7A2A220E-ACD4-43A7-BD21-B498EFD67E9C}" destId="{2DE27B07-81F6-42B2-A467-4EE76303DBFE}" srcOrd="0" destOrd="0" presId="urn:microsoft.com/office/officeart/2005/8/layout/list1"/>
    <dgm:cxn modelId="{92ED1536-A961-44DA-9B3A-2355F688EFA0}" type="presParOf" srcId="{7A2A220E-ACD4-43A7-BD21-B498EFD67E9C}" destId="{992EFB74-61AC-41BE-B160-B0490A760AC2}" srcOrd="1" destOrd="0" presId="urn:microsoft.com/office/officeart/2005/8/layout/list1"/>
    <dgm:cxn modelId="{49D57EDC-6564-468E-BFD1-5AF605EE3EFC}" type="presParOf" srcId="{677020A5-32C4-4F44-83F1-241F86AB89D9}" destId="{658AF88A-E5E7-4365-8770-A002DD41836B}" srcOrd="9" destOrd="0" presId="urn:microsoft.com/office/officeart/2005/8/layout/list1"/>
    <dgm:cxn modelId="{E201A704-6996-4AC3-956A-309E150DD9AE}" type="presParOf" srcId="{677020A5-32C4-4F44-83F1-241F86AB89D9}" destId="{EA75B0E5-13C7-46AC-879C-A2A5B4BC5E3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1A42BFD-FA3B-42D9-9435-FE4686047FA9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0E4DA8-FD7D-4F63-84D4-DCF006AD79CE}">
      <dgm:prSet phldrT="[Текст]" custT="1"/>
      <dgm:spPr/>
      <dgm:t>
        <a:bodyPr/>
        <a:lstStyle/>
        <a:p>
          <a:r>
            <a:rPr lang="ru-RU" altLang="ru-RU" sz="2400" dirty="0" smtClean="0">
              <a:latin typeface="Times New Roman" pitchFamily="18" charset="0"/>
              <a:cs typeface="Times New Roman" pitchFamily="18" charset="0"/>
            </a:rPr>
            <a:t>В программу вошло 29 объектов на общую сумму  67,9 млн. рублей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FB3671E-7D3E-4A12-87EB-AB93028F76D0}" type="parTrans" cxnId="{DC5F3907-2256-4A89-8DA2-6B748C4E91D5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CC16AE1E-316E-45A0-87D7-8BE7056DDD3F}" type="sibTrans" cxnId="{DC5F3907-2256-4A89-8DA2-6B748C4E91D5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9F33EE3E-7443-4ED9-96CF-E4F9269450F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в том числе из бюджета области –52,5 млн. рублей, из районного бюджета 9,1 млн. рублей, от населения и спонсоров –6,3 млн. рублей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F8A6076-E308-4DAD-9AE7-690BFB8CD4E8}" type="parTrans" cxnId="{B4E930AD-0852-42BC-A2DE-EAB3FEC1D33C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AE6BD0F0-90F7-4DA3-BAC1-28E01B261F13}" type="sibTrans" cxnId="{B4E930AD-0852-42BC-A2DE-EAB3FEC1D33C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2357DFA6-26EF-4002-981C-36F24E2E5B02}">
      <dgm:prSet phldrT="[Текст]" custT="1"/>
      <dgm:spPr/>
      <dgm:t>
        <a:bodyPr/>
        <a:lstStyle/>
        <a:p>
          <a:r>
            <a:rPr lang="ru-RU" altLang="ru-RU" sz="2400" dirty="0" smtClean="0">
              <a:latin typeface="Times New Roman" pitchFamily="18" charset="0"/>
              <a:cs typeface="Times New Roman" pitchFamily="18" charset="0"/>
            </a:rPr>
            <a:t>На 25 объектах работы завершены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2D629506-E583-41FA-AC0D-34AE989C3629}" type="parTrans" cxnId="{775FE1AB-6BDC-40DB-AAE9-6153F10A84DA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77A39F43-81F4-4395-BF7C-2FD0C50151D9}" type="sibTrans" cxnId="{775FE1AB-6BDC-40DB-AAE9-6153F10A84DA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C18F6D16-B2D4-4563-A982-445CFB681459}">
      <dgm:prSet phldrT="[Текст]" custT="1"/>
      <dgm:spPr/>
      <dgm:t>
        <a:bodyPr/>
        <a:lstStyle/>
        <a:p>
          <a:r>
            <a:rPr lang="ru-RU" altLang="ru-RU" sz="2400" dirty="0" smtClean="0">
              <a:latin typeface="Times New Roman" pitchFamily="18" charset="0"/>
              <a:cs typeface="Times New Roman" pitchFamily="18" charset="0"/>
            </a:rPr>
            <a:t>по 1 объекту ведутся работы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DB0F50C-ED47-44BC-B04A-D4FB5D5D800A}" type="parTrans" cxnId="{CCF0DDF5-37C8-44B9-9E79-FA9DE8B929BA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C325794F-FA57-4C06-8EA1-1426C9183080}" type="sibTrans" cxnId="{CCF0DDF5-37C8-44B9-9E79-FA9DE8B929BA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E88C2407-C87E-447F-AFF0-913A86991EC9}">
      <dgm:prSet phldrT="[Текст]" custT="1"/>
      <dgm:spPr/>
      <dgm:t>
        <a:bodyPr/>
        <a:lstStyle/>
        <a:p>
          <a:r>
            <a:rPr lang="ru-RU" altLang="ru-RU" sz="2400" dirty="0" smtClean="0">
              <a:latin typeface="Times New Roman" pitchFamily="18" charset="0"/>
              <a:cs typeface="Times New Roman" pitchFamily="18" charset="0"/>
            </a:rPr>
            <a:t>по 3 объектам контракты заключены, работы перенесены на 2017 год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7005298-288C-45C5-B3AA-CB61B204DE11}" type="parTrans" cxnId="{0F51ABFA-68DE-41EC-B21E-DD489B9668DC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B88DDCF6-F6F8-4FE5-9178-708A5E9F5562}" type="sibTrans" cxnId="{0F51ABFA-68DE-41EC-B21E-DD489B9668DC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2D5A704E-7266-4903-B713-ACC2F46B19AB}" type="pres">
      <dgm:prSet presAssocID="{B1A42BFD-FA3B-42D9-9435-FE4686047FA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FD6DEC-5132-4F3B-8362-E70D62F31198}" type="pres">
      <dgm:prSet presAssocID="{460E4DA8-FD7D-4F63-84D4-DCF006AD79CE}" presName="parentLin" presStyleCnt="0"/>
      <dgm:spPr/>
    </dgm:pt>
    <dgm:pt modelId="{40E17D85-039F-444D-AE65-44069AB39DD7}" type="pres">
      <dgm:prSet presAssocID="{460E4DA8-FD7D-4F63-84D4-DCF006AD79CE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807EE59-9A98-44EF-879D-F00D3CFEBC88}" type="pres">
      <dgm:prSet presAssocID="{460E4DA8-FD7D-4F63-84D4-DCF006AD79CE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EC3256-9363-4F26-BDFD-96AAB2C71B66}" type="pres">
      <dgm:prSet presAssocID="{460E4DA8-FD7D-4F63-84D4-DCF006AD79CE}" presName="negativeSpace" presStyleCnt="0"/>
      <dgm:spPr/>
    </dgm:pt>
    <dgm:pt modelId="{85E7679E-C684-40FE-81B9-324D02961605}" type="pres">
      <dgm:prSet presAssocID="{460E4DA8-FD7D-4F63-84D4-DCF006AD79CE}" presName="childText" presStyleLbl="conFgAcc1" presStyleIdx="0" presStyleCnt="5">
        <dgm:presLayoutVars>
          <dgm:bulletEnabled val="1"/>
        </dgm:presLayoutVars>
      </dgm:prSet>
      <dgm:spPr/>
    </dgm:pt>
    <dgm:pt modelId="{58B605E8-D44B-41BA-862E-F55BF74A2ADC}" type="pres">
      <dgm:prSet presAssocID="{CC16AE1E-316E-45A0-87D7-8BE7056DDD3F}" presName="spaceBetweenRectangles" presStyleCnt="0"/>
      <dgm:spPr/>
    </dgm:pt>
    <dgm:pt modelId="{EFF85653-97F8-447B-A5E2-F8374194F89B}" type="pres">
      <dgm:prSet presAssocID="{9F33EE3E-7443-4ED9-96CF-E4F9269450F4}" presName="parentLin" presStyleCnt="0"/>
      <dgm:spPr/>
    </dgm:pt>
    <dgm:pt modelId="{464D6B0D-FB6E-47A3-B403-8497CF836811}" type="pres">
      <dgm:prSet presAssocID="{9F33EE3E-7443-4ED9-96CF-E4F9269450F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1E3BCDB-320D-48AF-8925-F54DE7E42FC5}" type="pres">
      <dgm:prSet presAssocID="{9F33EE3E-7443-4ED9-96CF-E4F9269450F4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8348B7-E4B5-4EAE-A17A-A6A40A24F813}" type="pres">
      <dgm:prSet presAssocID="{9F33EE3E-7443-4ED9-96CF-E4F9269450F4}" presName="negativeSpace" presStyleCnt="0"/>
      <dgm:spPr/>
    </dgm:pt>
    <dgm:pt modelId="{441C9C28-847B-423C-AB38-F0CFCF6E0C3E}" type="pres">
      <dgm:prSet presAssocID="{9F33EE3E-7443-4ED9-96CF-E4F9269450F4}" presName="childText" presStyleLbl="conFgAcc1" presStyleIdx="1" presStyleCnt="5">
        <dgm:presLayoutVars>
          <dgm:bulletEnabled val="1"/>
        </dgm:presLayoutVars>
      </dgm:prSet>
      <dgm:spPr/>
    </dgm:pt>
    <dgm:pt modelId="{43EEEA58-497A-4013-B14D-0BB9BBAC8483}" type="pres">
      <dgm:prSet presAssocID="{AE6BD0F0-90F7-4DA3-BAC1-28E01B261F13}" presName="spaceBetweenRectangles" presStyleCnt="0"/>
      <dgm:spPr/>
    </dgm:pt>
    <dgm:pt modelId="{8CED829E-EF30-454D-805E-07F73F9AF4D8}" type="pres">
      <dgm:prSet presAssocID="{2357DFA6-26EF-4002-981C-36F24E2E5B02}" presName="parentLin" presStyleCnt="0"/>
      <dgm:spPr/>
    </dgm:pt>
    <dgm:pt modelId="{9BAC262E-8713-4FFD-AC85-E5B64FFF42D3}" type="pres">
      <dgm:prSet presAssocID="{2357DFA6-26EF-4002-981C-36F24E2E5B02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96905803-856F-462F-BBF2-11A0C8140DF4}" type="pres">
      <dgm:prSet presAssocID="{2357DFA6-26EF-4002-981C-36F24E2E5B02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EF34F8-8EF6-473E-AA7A-B5519028A017}" type="pres">
      <dgm:prSet presAssocID="{2357DFA6-26EF-4002-981C-36F24E2E5B02}" presName="negativeSpace" presStyleCnt="0"/>
      <dgm:spPr/>
    </dgm:pt>
    <dgm:pt modelId="{92CA1E7C-F919-4921-868C-9725EA9E3A82}" type="pres">
      <dgm:prSet presAssocID="{2357DFA6-26EF-4002-981C-36F24E2E5B02}" presName="childText" presStyleLbl="conFgAcc1" presStyleIdx="2" presStyleCnt="5">
        <dgm:presLayoutVars>
          <dgm:bulletEnabled val="1"/>
        </dgm:presLayoutVars>
      </dgm:prSet>
      <dgm:spPr/>
    </dgm:pt>
    <dgm:pt modelId="{CCB663BE-4DEF-4A74-B41B-410120145531}" type="pres">
      <dgm:prSet presAssocID="{77A39F43-81F4-4395-BF7C-2FD0C50151D9}" presName="spaceBetweenRectangles" presStyleCnt="0"/>
      <dgm:spPr/>
    </dgm:pt>
    <dgm:pt modelId="{ADAD3697-3BC4-4739-86E2-98D1D33A847A}" type="pres">
      <dgm:prSet presAssocID="{C18F6D16-B2D4-4563-A982-445CFB681459}" presName="parentLin" presStyleCnt="0"/>
      <dgm:spPr/>
    </dgm:pt>
    <dgm:pt modelId="{C86676B1-EF58-4A3B-AC2C-5DCE0ED347D6}" type="pres">
      <dgm:prSet presAssocID="{C18F6D16-B2D4-4563-A982-445CFB681459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8A93A590-71C5-4E1D-B8FB-FD3E19E8FC75}" type="pres">
      <dgm:prSet presAssocID="{C18F6D16-B2D4-4563-A982-445CFB681459}" presName="parentText" presStyleLbl="node1" presStyleIdx="3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64858-E787-4FD7-B5FD-CD9B01078E8A}" type="pres">
      <dgm:prSet presAssocID="{C18F6D16-B2D4-4563-A982-445CFB681459}" presName="negativeSpace" presStyleCnt="0"/>
      <dgm:spPr/>
    </dgm:pt>
    <dgm:pt modelId="{7F419CBB-7A2A-448B-9D8A-7EACDB8EACE9}" type="pres">
      <dgm:prSet presAssocID="{C18F6D16-B2D4-4563-A982-445CFB681459}" presName="childText" presStyleLbl="conFgAcc1" presStyleIdx="3" presStyleCnt="5">
        <dgm:presLayoutVars>
          <dgm:bulletEnabled val="1"/>
        </dgm:presLayoutVars>
      </dgm:prSet>
      <dgm:spPr/>
    </dgm:pt>
    <dgm:pt modelId="{2A6AC0EB-DF94-4AB8-BFF2-5FBBB9D9207F}" type="pres">
      <dgm:prSet presAssocID="{C325794F-FA57-4C06-8EA1-1426C9183080}" presName="spaceBetweenRectangles" presStyleCnt="0"/>
      <dgm:spPr/>
    </dgm:pt>
    <dgm:pt modelId="{3E97A64D-8AC7-447B-A924-7F9759485B3A}" type="pres">
      <dgm:prSet presAssocID="{E88C2407-C87E-447F-AFF0-913A86991EC9}" presName="parentLin" presStyleCnt="0"/>
      <dgm:spPr/>
    </dgm:pt>
    <dgm:pt modelId="{BD48BF3C-37A4-4E8D-BF0C-21DF3539FFEA}" type="pres">
      <dgm:prSet presAssocID="{E88C2407-C87E-447F-AFF0-913A86991EC9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9D600BA1-F17E-4012-91EB-7227C5970C36}" type="pres">
      <dgm:prSet presAssocID="{E88C2407-C87E-447F-AFF0-913A86991EC9}" presName="parentText" presStyleLbl="node1" presStyleIdx="4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C5A3E-09AB-400E-BDC4-964729F11586}" type="pres">
      <dgm:prSet presAssocID="{E88C2407-C87E-447F-AFF0-913A86991EC9}" presName="negativeSpace" presStyleCnt="0"/>
      <dgm:spPr/>
    </dgm:pt>
    <dgm:pt modelId="{F66CD08C-2F6E-428E-9C2A-A234E1DCF722}" type="pres">
      <dgm:prSet presAssocID="{E88C2407-C87E-447F-AFF0-913A86991EC9}" presName="childText" presStyleLbl="conFgAcc1" presStyleIdx="4" presStyleCnt="5" custLinFactNeighborX="620" custLinFactNeighborY="3148">
        <dgm:presLayoutVars>
          <dgm:bulletEnabled val="1"/>
        </dgm:presLayoutVars>
      </dgm:prSet>
      <dgm:spPr/>
    </dgm:pt>
  </dgm:ptLst>
  <dgm:cxnLst>
    <dgm:cxn modelId="{F6AB29F3-A04D-41F1-B243-ACB978501768}" type="presOf" srcId="{B1A42BFD-FA3B-42D9-9435-FE4686047FA9}" destId="{2D5A704E-7266-4903-B713-ACC2F46B19AB}" srcOrd="0" destOrd="0" presId="urn:microsoft.com/office/officeart/2005/8/layout/list1"/>
    <dgm:cxn modelId="{6E14BBC4-2B8E-41CE-907F-414B1D2FBB3C}" type="presOf" srcId="{C18F6D16-B2D4-4563-A982-445CFB681459}" destId="{8A93A590-71C5-4E1D-B8FB-FD3E19E8FC75}" srcOrd="1" destOrd="0" presId="urn:microsoft.com/office/officeart/2005/8/layout/list1"/>
    <dgm:cxn modelId="{175267FA-EFC8-42D9-A873-EE1427BC1DE6}" type="presOf" srcId="{2357DFA6-26EF-4002-981C-36F24E2E5B02}" destId="{9BAC262E-8713-4FFD-AC85-E5B64FFF42D3}" srcOrd="0" destOrd="0" presId="urn:microsoft.com/office/officeart/2005/8/layout/list1"/>
    <dgm:cxn modelId="{775FE1AB-6BDC-40DB-AAE9-6153F10A84DA}" srcId="{B1A42BFD-FA3B-42D9-9435-FE4686047FA9}" destId="{2357DFA6-26EF-4002-981C-36F24E2E5B02}" srcOrd="2" destOrd="0" parTransId="{2D629506-E583-41FA-AC0D-34AE989C3629}" sibTransId="{77A39F43-81F4-4395-BF7C-2FD0C50151D9}"/>
    <dgm:cxn modelId="{0F51ABFA-68DE-41EC-B21E-DD489B9668DC}" srcId="{B1A42BFD-FA3B-42D9-9435-FE4686047FA9}" destId="{E88C2407-C87E-447F-AFF0-913A86991EC9}" srcOrd="4" destOrd="0" parTransId="{37005298-288C-45C5-B3AA-CB61B204DE11}" sibTransId="{B88DDCF6-F6F8-4FE5-9178-708A5E9F5562}"/>
    <dgm:cxn modelId="{2FCA477D-1919-4C39-917A-6B68719ECABD}" type="presOf" srcId="{2357DFA6-26EF-4002-981C-36F24E2E5B02}" destId="{96905803-856F-462F-BBF2-11A0C8140DF4}" srcOrd="1" destOrd="0" presId="urn:microsoft.com/office/officeart/2005/8/layout/list1"/>
    <dgm:cxn modelId="{B4E930AD-0852-42BC-A2DE-EAB3FEC1D33C}" srcId="{B1A42BFD-FA3B-42D9-9435-FE4686047FA9}" destId="{9F33EE3E-7443-4ED9-96CF-E4F9269450F4}" srcOrd="1" destOrd="0" parTransId="{7F8A6076-E308-4DAD-9AE7-690BFB8CD4E8}" sibTransId="{AE6BD0F0-90F7-4DA3-BAC1-28E01B261F13}"/>
    <dgm:cxn modelId="{3639EC78-592D-4BE3-A502-A7B23EFF91EE}" type="presOf" srcId="{9F33EE3E-7443-4ED9-96CF-E4F9269450F4}" destId="{464D6B0D-FB6E-47A3-B403-8497CF836811}" srcOrd="0" destOrd="0" presId="urn:microsoft.com/office/officeart/2005/8/layout/list1"/>
    <dgm:cxn modelId="{B973A144-91D0-404D-904C-8A7DDAAF651E}" type="presOf" srcId="{460E4DA8-FD7D-4F63-84D4-DCF006AD79CE}" destId="{40E17D85-039F-444D-AE65-44069AB39DD7}" srcOrd="0" destOrd="0" presId="urn:microsoft.com/office/officeart/2005/8/layout/list1"/>
    <dgm:cxn modelId="{7D3F4AFC-43B6-4499-80E7-475D5E815E8A}" type="presOf" srcId="{E88C2407-C87E-447F-AFF0-913A86991EC9}" destId="{9D600BA1-F17E-4012-91EB-7227C5970C36}" srcOrd="1" destOrd="0" presId="urn:microsoft.com/office/officeart/2005/8/layout/list1"/>
    <dgm:cxn modelId="{DC5F3907-2256-4A89-8DA2-6B748C4E91D5}" srcId="{B1A42BFD-FA3B-42D9-9435-FE4686047FA9}" destId="{460E4DA8-FD7D-4F63-84D4-DCF006AD79CE}" srcOrd="0" destOrd="0" parTransId="{DFB3671E-7D3E-4A12-87EB-AB93028F76D0}" sibTransId="{CC16AE1E-316E-45A0-87D7-8BE7056DDD3F}"/>
    <dgm:cxn modelId="{6186698D-E108-4E28-B0E9-5FA339D4BA32}" type="presOf" srcId="{E88C2407-C87E-447F-AFF0-913A86991EC9}" destId="{BD48BF3C-37A4-4E8D-BF0C-21DF3539FFEA}" srcOrd="0" destOrd="0" presId="urn:microsoft.com/office/officeart/2005/8/layout/list1"/>
    <dgm:cxn modelId="{EEB03FDB-9283-42A7-8E03-9C67B57AA52D}" type="presOf" srcId="{9F33EE3E-7443-4ED9-96CF-E4F9269450F4}" destId="{81E3BCDB-320D-48AF-8925-F54DE7E42FC5}" srcOrd="1" destOrd="0" presId="urn:microsoft.com/office/officeart/2005/8/layout/list1"/>
    <dgm:cxn modelId="{CCF0DDF5-37C8-44B9-9E79-FA9DE8B929BA}" srcId="{B1A42BFD-FA3B-42D9-9435-FE4686047FA9}" destId="{C18F6D16-B2D4-4563-A982-445CFB681459}" srcOrd="3" destOrd="0" parTransId="{5DB0F50C-ED47-44BC-B04A-D4FB5D5D800A}" sibTransId="{C325794F-FA57-4C06-8EA1-1426C9183080}"/>
    <dgm:cxn modelId="{79466ED5-EE2F-4679-8D85-495C369526BB}" type="presOf" srcId="{C18F6D16-B2D4-4563-A982-445CFB681459}" destId="{C86676B1-EF58-4A3B-AC2C-5DCE0ED347D6}" srcOrd="0" destOrd="0" presId="urn:microsoft.com/office/officeart/2005/8/layout/list1"/>
    <dgm:cxn modelId="{DF1C55CA-45EE-4BC3-B623-9BE911DADC20}" type="presOf" srcId="{460E4DA8-FD7D-4F63-84D4-DCF006AD79CE}" destId="{A807EE59-9A98-44EF-879D-F00D3CFEBC88}" srcOrd="1" destOrd="0" presId="urn:microsoft.com/office/officeart/2005/8/layout/list1"/>
    <dgm:cxn modelId="{A890C45F-32E1-44FA-80A8-4061383763E7}" type="presParOf" srcId="{2D5A704E-7266-4903-B713-ACC2F46B19AB}" destId="{80FD6DEC-5132-4F3B-8362-E70D62F31198}" srcOrd="0" destOrd="0" presId="urn:microsoft.com/office/officeart/2005/8/layout/list1"/>
    <dgm:cxn modelId="{39D14B01-06E3-47BB-9B71-FBB6B0DDE1E7}" type="presParOf" srcId="{80FD6DEC-5132-4F3B-8362-E70D62F31198}" destId="{40E17D85-039F-444D-AE65-44069AB39DD7}" srcOrd="0" destOrd="0" presId="urn:microsoft.com/office/officeart/2005/8/layout/list1"/>
    <dgm:cxn modelId="{FFBFF064-AC29-4C30-9EB7-30BF2AAE1611}" type="presParOf" srcId="{80FD6DEC-5132-4F3B-8362-E70D62F31198}" destId="{A807EE59-9A98-44EF-879D-F00D3CFEBC88}" srcOrd="1" destOrd="0" presId="urn:microsoft.com/office/officeart/2005/8/layout/list1"/>
    <dgm:cxn modelId="{0DB7528D-2B02-427F-8B14-C652EC7A393F}" type="presParOf" srcId="{2D5A704E-7266-4903-B713-ACC2F46B19AB}" destId="{90EC3256-9363-4F26-BDFD-96AAB2C71B66}" srcOrd="1" destOrd="0" presId="urn:microsoft.com/office/officeart/2005/8/layout/list1"/>
    <dgm:cxn modelId="{A96CAFAD-89B2-4CD5-8E86-3715D9C7A9B0}" type="presParOf" srcId="{2D5A704E-7266-4903-B713-ACC2F46B19AB}" destId="{85E7679E-C684-40FE-81B9-324D02961605}" srcOrd="2" destOrd="0" presId="urn:microsoft.com/office/officeart/2005/8/layout/list1"/>
    <dgm:cxn modelId="{92315C40-4CF4-46E3-BC07-10F89F24F2AB}" type="presParOf" srcId="{2D5A704E-7266-4903-B713-ACC2F46B19AB}" destId="{58B605E8-D44B-41BA-862E-F55BF74A2ADC}" srcOrd="3" destOrd="0" presId="urn:microsoft.com/office/officeart/2005/8/layout/list1"/>
    <dgm:cxn modelId="{6C6DEF1E-7CE6-459F-9DC9-5E5186D7D5F5}" type="presParOf" srcId="{2D5A704E-7266-4903-B713-ACC2F46B19AB}" destId="{EFF85653-97F8-447B-A5E2-F8374194F89B}" srcOrd="4" destOrd="0" presId="urn:microsoft.com/office/officeart/2005/8/layout/list1"/>
    <dgm:cxn modelId="{EBC8CAE4-F923-46C7-829F-FB7613312FD9}" type="presParOf" srcId="{EFF85653-97F8-447B-A5E2-F8374194F89B}" destId="{464D6B0D-FB6E-47A3-B403-8497CF836811}" srcOrd="0" destOrd="0" presId="urn:microsoft.com/office/officeart/2005/8/layout/list1"/>
    <dgm:cxn modelId="{91F3AFB5-E9CF-4C35-B704-7368858AB2AB}" type="presParOf" srcId="{EFF85653-97F8-447B-A5E2-F8374194F89B}" destId="{81E3BCDB-320D-48AF-8925-F54DE7E42FC5}" srcOrd="1" destOrd="0" presId="urn:microsoft.com/office/officeart/2005/8/layout/list1"/>
    <dgm:cxn modelId="{46576F3E-2E7C-4830-B409-411CCD077CC1}" type="presParOf" srcId="{2D5A704E-7266-4903-B713-ACC2F46B19AB}" destId="{0B8348B7-E4B5-4EAE-A17A-A6A40A24F813}" srcOrd="5" destOrd="0" presId="urn:microsoft.com/office/officeart/2005/8/layout/list1"/>
    <dgm:cxn modelId="{DB0D995B-FA45-4442-A8C8-0EA316FB8062}" type="presParOf" srcId="{2D5A704E-7266-4903-B713-ACC2F46B19AB}" destId="{441C9C28-847B-423C-AB38-F0CFCF6E0C3E}" srcOrd="6" destOrd="0" presId="urn:microsoft.com/office/officeart/2005/8/layout/list1"/>
    <dgm:cxn modelId="{F05BDF10-51D2-4BBA-B0C1-3E3D598F53BA}" type="presParOf" srcId="{2D5A704E-7266-4903-B713-ACC2F46B19AB}" destId="{43EEEA58-497A-4013-B14D-0BB9BBAC8483}" srcOrd="7" destOrd="0" presId="urn:microsoft.com/office/officeart/2005/8/layout/list1"/>
    <dgm:cxn modelId="{8D1A465A-F3E7-42CE-89FF-6C62D4448DB4}" type="presParOf" srcId="{2D5A704E-7266-4903-B713-ACC2F46B19AB}" destId="{8CED829E-EF30-454D-805E-07F73F9AF4D8}" srcOrd="8" destOrd="0" presId="urn:microsoft.com/office/officeart/2005/8/layout/list1"/>
    <dgm:cxn modelId="{124BE556-CBE7-4EE0-86A4-1FA49A9851F8}" type="presParOf" srcId="{8CED829E-EF30-454D-805E-07F73F9AF4D8}" destId="{9BAC262E-8713-4FFD-AC85-E5B64FFF42D3}" srcOrd="0" destOrd="0" presId="urn:microsoft.com/office/officeart/2005/8/layout/list1"/>
    <dgm:cxn modelId="{07F6000A-CF76-4AF9-83EC-45B18805CAEE}" type="presParOf" srcId="{8CED829E-EF30-454D-805E-07F73F9AF4D8}" destId="{96905803-856F-462F-BBF2-11A0C8140DF4}" srcOrd="1" destOrd="0" presId="urn:microsoft.com/office/officeart/2005/8/layout/list1"/>
    <dgm:cxn modelId="{4BD9D8E2-00D1-49D2-861F-643077C8A4A1}" type="presParOf" srcId="{2D5A704E-7266-4903-B713-ACC2F46B19AB}" destId="{BCEF34F8-8EF6-473E-AA7A-B5519028A017}" srcOrd="9" destOrd="0" presId="urn:microsoft.com/office/officeart/2005/8/layout/list1"/>
    <dgm:cxn modelId="{218D6556-4F15-477D-8EC7-A1C732915EAB}" type="presParOf" srcId="{2D5A704E-7266-4903-B713-ACC2F46B19AB}" destId="{92CA1E7C-F919-4921-868C-9725EA9E3A82}" srcOrd="10" destOrd="0" presId="urn:microsoft.com/office/officeart/2005/8/layout/list1"/>
    <dgm:cxn modelId="{0A1FAF8F-E87E-41CC-9D34-031B79E9A246}" type="presParOf" srcId="{2D5A704E-7266-4903-B713-ACC2F46B19AB}" destId="{CCB663BE-4DEF-4A74-B41B-410120145531}" srcOrd="11" destOrd="0" presId="urn:microsoft.com/office/officeart/2005/8/layout/list1"/>
    <dgm:cxn modelId="{2EB81636-D2BE-4D30-AADF-A21E05FE9AE2}" type="presParOf" srcId="{2D5A704E-7266-4903-B713-ACC2F46B19AB}" destId="{ADAD3697-3BC4-4739-86E2-98D1D33A847A}" srcOrd="12" destOrd="0" presId="urn:microsoft.com/office/officeart/2005/8/layout/list1"/>
    <dgm:cxn modelId="{E07D585E-8162-4920-9E9D-96C0EE8BA233}" type="presParOf" srcId="{ADAD3697-3BC4-4739-86E2-98D1D33A847A}" destId="{C86676B1-EF58-4A3B-AC2C-5DCE0ED347D6}" srcOrd="0" destOrd="0" presId="urn:microsoft.com/office/officeart/2005/8/layout/list1"/>
    <dgm:cxn modelId="{36706DA2-EAF7-43E5-A1F4-DD71053CB609}" type="presParOf" srcId="{ADAD3697-3BC4-4739-86E2-98D1D33A847A}" destId="{8A93A590-71C5-4E1D-B8FB-FD3E19E8FC75}" srcOrd="1" destOrd="0" presId="urn:microsoft.com/office/officeart/2005/8/layout/list1"/>
    <dgm:cxn modelId="{90E021F0-8482-4D24-9CF2-C8479150D219}" type="presParOf" srcId="{2D5A704E-7266-4903-B713-ACC2F46B19AB}" destId="{E1664858-E787-4FD7-B5FD-CD9B01078E8A}" srcOrd="13" destOrd="0" presId="urn:microsoft.com/office/officeart/2005/8/layout/list1"/>
    <dgm:cxn modelId="{B8B4F934-E0AD-44D3-94BA-3CEC42F7F24B}" type="presParOf" srcId="{2D5A704E-7266-4903-B713-ACC2F46B19AB}" destId="{7F419CBB-7A2A-448B-9D8A-7EACDB8EACE9}" srcOrd="14" destOrd="0" presId="urn:microsoft.com/office/officeart/2005/8/layout/list1"/>
    <dgm:cxn modelId="{793934C5-824A-43AB-80AB-F02243C36889}" type="presParOf" srcId="{2D5A704E-7266-4903-B713-ACC2F46B19AB}" destId="{2A6AC0EB-DF94-4AB8-BFF2-5FBBB9D9207F}" srcOrd="15" destOrd="0" presId="urn:microsoft.com/office/officeart/2005/8/layout/list1"/>
    <dgm:cxn modelId="{DEB7B432-D967-43EF-82F0-8F4E1D1D9C0A}" type="presParOf" srcId="{2D5A704E-7266-4903-B713-ACC2F46B19AB}" destId="{3E97A64D-8AC7-447B-A924-7F9759485B3A}" srcOrd="16" destOrd="0" presId="urn:microsoft.com/office/officeart/2005/8/layout/list1"/>
    <dgm:cxn modelId="{09DE9246-0DB6-4C56-98E3-0ADB5876EB6E}" type="presParOf" srcId="{3E97A64D-8AC7-447B-A924-7F9759485B3A}" destId="{BD48BF3C-37A4-4E8D-BF0C-21DF3539FFEA}" srcOrd="0" destOrd="0" presId="urn:microsoft.com/office/officeart/2005/8/layout/list1"/>
    <dgm:cxn modelId="{2EA835C5-97F0-45BF-B2E5-2589208A3AFA}" type="presParOf" srcId="{3E97A64D-8AC7-447B-A924-7F9759485B3A}" destId="{9D600BA1-F17E-4012-91EB-7227C5970C36}" srcOrd="1" destOrd="0" presId="urn:microsoft.com/office/officeart/2005/8/layout/list1"/>
    <dgm:cxn modelId="{E1B75B7C-15C5-418C-8109-D6D29113C7BB}" type="presParOf" srcId="{2D5A704E-7266-4903-B713-ACC2F46B19AB}" destId="{850C5A3E-09AB-400E-BDC4-964729F11586}" srcOrd="17" destOrd="0" presId="urn:microsoft.com/office/officeart/2005/8/layout/list1"/>
    <dgm:cxn modelId="{0810746A-C6CC-4C9C-BA95-6E916EE477F8}" type="presParOf" srcId="{2D5A704E-7266-4903-B713-ACC2F46B19AB}" destId="{F66CD08C-2F6E-428E-9C2A-A234E1DCF72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DD8826D-C22D-4231-BE39-A9C2643FDC11}" type="doc">
      <dgm:prSet loTypeId="urn:microsoft.com/office/officeart/2008/layout/VerticalAccentList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2A851E-EEFB-4E5F-8E2F-7EA2A2F255D4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E716B2-DB33-4441-876B-FE7B631D58D6}" type="parTrans" cxnId="{BB75049B-0379-4C83-956E-D860545183A4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057499-3D8B-4ECC-AC13-258BB4F8DBD6}" type="sibTrans" cxnId="{BB75049B-0379-4C83-956E-D860545183A4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1215D7-6EDA-4275-87CB-2F37CA9D0F53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11B6DD-D4FD-4455-8EAC-E1399F30F72A}" type="sibTrans" cxnId="{83E17A79-0341-4BF6-8EFC-CFD093E67BFC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EDB530-E305-4EE4-9449-79FC16BE10CE}" type="parTrans" cxnId="{83E17A79-0341-4BF6-8EFC-CFD093E67BFC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FFE579-787F-40B9-A82F-F3F92674D3A8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Объем финансирования:</a:t>
          </a:r>
        </a:p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 области – 14,7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endParaRPr lang="ru-RU" sz="2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0CB55D-D21D-4842-9991-21CF4E6880C1}" type="sibTrans" cxnId="{D4FD456B-E2A1-460F-B49F-567FC0FD922B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BBD201-7155-40E6-88AC-0101F2C90646}" type="parTrans" cxnId="{D4FD456B-E2A1-460F-B49F-567FC0FD922B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86872F-7999-4319-9A6C-FBC75D16A03D}">
      <dgm:prSet phldrT="[Текст]" custT="1"/>
      <dgm:spPr/>
      <dgm:t>
        <a:bodyPr/>
        <a:lstStyle/>
        <a:p>
          <a:r>
            <a:rPr lang="ru-RU" sz="2400" kern="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проект вошли 12 объектов </a:t>
          </a:r>
        </a:p>
        <a:p>
          <a:r>
            <a:rPr lang="ru-RU" sz="2400" kern="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Общая сумму 23,2 </a:t>
          </a:r>
          <a:r>
            <a:rPr lang="ru-RU" sz="2400" kern="0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endParaRPr lang="ru-RU" sz="2400" kern="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1F86FC-724F-47EE-8052-33C4C4755E17}" type="sibTrans" cxnId="{FE57DBCB-A231-4165-9739-0FEA1E76AC34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EE3029-9BA8-40B9-AC27-9FCDBF156196}" type="parTrans" cxnId="{FE57DBCB-A231-4165-9739-0FEA1E76AC34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B4A2C7-866A-49A6-AE1F-F526ECE8284F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Населения и спонсоры – 3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B6BEB4-D2B0-4C5B-8F09-16951CDA226E}" type="parTrans" cxnId="{3A1A7A74-FF48-4D8C-9E4A-69F7ACD66721}">
      <dgm:prSet/>
      <dgm:spPr/>
      <dgm:t>
        <a:bodyPr/>
        <a:lstStyle/>
        <a:p>
          <a:endParaRPr lang="ru-RU"/>
        </a:p>
      </dgm:t>
    </dgm:pt>
    <dgm:pt modelId="{122C7C9E-BDA5-482A-A527-2D95760534F3}" type="sibTrans" cxnId="{3A1A7A74-FF48-4D8C-9E4A-69F7ACD66721}">
      <dgm:prSet/>
      <dgm:spPr/>
      <dgm:t>
        <a:bodyPr/>
        <a:lstStyle/>
        <a:p>
          <a:endParaRPr lang="ru-RU"/>
        </a:p>
      </dgm:t>
    </dgm:pt>
    <dgm:pt modelId="{7632CE45-040E-4DFA-8CEF-FF333E1E7DF3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Районный бюджет – 5,4 млн. руб.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35379D-D2AF-4497-841B-F100696BE98B}" type="parTrans" cxnId="{74B4C497-D15A-4F4A-8DDD-C7C9F00DAE11}">
      <dgm:prSet/>
      <dgm:spPr/>
      <dgm:t>
        <a:bodyPr/>
        <a:lstStyle/>
        <a:p>
          <a:endParaRPr lang="ru-RU"/>
        </a:p>
      </dgm:t>
    </dgm:pt>
    <dgm:pt modelId="{480993F3-7205-45DF-9670-039F63F404EC}" type="sibTrans" cxnId="{74B4C497-D15A-4F4A-8DDD-C7C9F00DAE11}">
      <dgm:prSet/>
      <dgm:spPr/>
      <dgm:t>
        <a:bodyPr/>
        <a:lstStyle/>
        <a:p>
          <a:endParaRPr lang="ru-RU"/>
        </a:p>
      </dgm:t>
    </dgm:pt>
    <dgm:pt modelId="{13F5A98B-FB60-4568-A3EC-8137BDDD4DA9}">
      <dgm:prSet phldrT="[Текст]" custT="1"/>
      <dgm:spPr/>
      <dgm:t>
        <a:bodyPr/>
        <a:lstStyle/>
        <a:p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83F54F-6C44-4E7A-ABF3-8844CB650DFC}" type="parTrans" cxnId="{AB449756-8C27-4A36-80B4-F8BAB7ED3757}">
      <dgm:prSet/>
      <dgm:spPr/>
      <dgm:t>
        <a:bodyPr/>
        <a:lstStyle/>
        <a:p>
          <a:endParaRPr lang="ru-RU"/>
        </a:p>
      </dgm:t>
    </dgm:pt>
    <dgm:pt modelId="{C2B897AF-C510-4351-9298-140F9E7CA127}" type="sibTrans" cxnId="{AB449756-8C27-4A36-80B4-F8BAB7ED3757}">
      <dgm:prSet/>
      <dgm:spPr/>
      <dgm:t>
        <a:bodyPr/>
        <a:lstStyle/>
        <a:p>
          <a:endParaRPr lang="ru-RU"/>
        </a:p>
      </dgm:t>
    </dgm:pt>
    <dgm:pt modelId="{6A2BAB05-5193-438F-AE41-79B20F0DCFED}">
      <dgm:prSet phldrT="[Текст]" custT="1"/>
      <dgm:spPr/>
      <dgm:t>
        <a:bodyPr/>
        <a:lstStyle/>
        <a:p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7E3F49-1DD9-4334-AC8B-C5FAD5A165D5}" type="parTrans" cxnId="{C79A08B4-BEE8-4C90-9C1E-AC7367DAD2A8}">
      <dgm:prSet/>
      <dgm:spPr/>
      <dgm:t>
        <a:bodyPr/>
        <a:lstStyle/>
        <a:p>
          <a:endParaRPr lang="ru-RU"/>
        </a:p>
      </dgm:t>
    </dgm:pt>
    <dgm:pt modelId="{36AB3075-12B9-464D-A570-B9D4B790DF90}" type="sibTrans" cxnId="{C79A08B4-BEE8-4C90-9C1E-AC7367DAD2A8}">
      <dgm:prSet/>
      <dgm:spPr/>
      <dgm:t>
        <a:bodyPr/>
        <a:lstStyle/>
        <a:p>
          <a:endParaRPr lang="ru-RU"/>
        </a:p>
      </dgm:t>
    </dgm:pt>
    <dgm:pt modelId="{8A196C05-B728-49A3-A331-1D51D60C9828}" type="pres">
      <dgm:prSet presAssocID="{6DD8826D-C22D-4231-BE39-A9C2643FDC1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8E420171-48D3-4B22-BAF4-C6170B6C6899}" type="pres">
      <dgm:prSet presAssocID="{F31215D7-6EDA-4275-87CB-2F37CA9D0F53}" presName="parenttextcomposite" presStyleCnt="0"/>
      <dgm:spPr/>
    </dgm:pt>
    <dgm:pt modelId="{6E52F2A0-47FD-40FE-9142-4E061243B9E4}" type="pres">
      <dgm:prSet presAssocID="{F31215D7-6EDA-4275-87CB-2F37CA9D0F53}" presName="parenttext" presStyleLbl="revTx" presStyleIdx="0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3ADE4A-6552-485F-99BC-492F9A32FB3B}" type="pres">
      <dgm:prSet presAssocID="{F31215D7-6EDA-4275-87CB-2F37CA9D0F53}" presName="composite" presStyleCnt="0"/>
      <dgm:spPr/>
    </dgm:pt>
    <dgm:pt modelId="{F1E9A53E-4BDE-4623-B710-8AC12FE085E8}" type="pres">
      <dgm:prSet presAssocID="{F31215D7-6EDA-4275-87CB-2F37CA9D0F53}" presName="chevron1" presStyleLbl="alignNode1" presStyleIdx="0" presStyleCnt="28"/>
      <dgm:spPr/>
    </dgm:pt>
    <dgm:pt modelId="{2EE053CE-85C3-484B-9979-F70308D574E6}" type="pres">
      <dgm:prSet presAssocID="{F31215D7-6EDA-4275-87CB-2F37CA9D0F53}" presName="chevron2" presStyleLbl="alignNode1" presStyleIdx="1" presStyleCnt="28"/>
      <dgm:spPr/>
    </dgm:pt>
    <dgm:pt modelId="{12EF750B-F342-459B-BA6E-5E9E49431B12}" type="pres">
      <dgm:prSet presAssocID="{F31215D7-6EDA-4275-87CB-2F37CA9D0F53}" presName="chevron3" presStyleLbl="alignNode1" presStyleIdx="2" presStyleCnt="28"/>
      <dgm:spPr/>
    </dgm:pt>
    <dgm:pt modelId="{FDDF5194-8DBB-49B0-B4A0-18A53BD24641}" type="pres">
      <dgm:prSet presAssocID="{F31215D7-6EDA-4275-87CB-2F37CA9D0F53}" presName="chevron4" presStyleLbl="alignNode1" presStyleIdx="3" presStyleCnt="28"/>
      <dgm:spPr/>
    </dgm:pt>
    <dgm:pt modelId="{05E51C5D-C20A-45B0-A6B6-7AAAF21033A5}" type="pres">
      <dgm:prSet presAssocID="{F31215D7-6EDA-4275-87CB-2F37CA9D0F53}" presName="chevron5" presStyleLbl="alignNode1" presStyleIdx="4" presStyleCnt="28"/>
      <dgm:spPr/>
    </dgm:pt>
    <dgm:pt modelId="{5626AFED-AA3A-416E-A675-938929062D78}" type="pres">
      <dgm:prSet presAssocID="{F31215D7-6EDA-4275-87CB-2F37CA9D0F53}" presName="chevron6" presStyleLbl="alignNode1" presStyleIdx="5" presStyleCnt="28"/>
      <dgm:spPr/>
    </dgm:pt>
    <dgm:pt modelId="{A49F8A50-9709-42E7-9F19-989D0DD66751}" type="pres">
      <dgm:prSet presAssocID="{F31215D7-6EDA-4275-87CB-2F37CA9D0F53}" presName="chevron7" presStyleLbl="alignNode1" presStyleIdx="6" presStyleCnt="28"/>
      <dgm:spPr/>
    </dgm:pt>
    <dgm:pt modelId="{D158968A-9F7B-474D-93AD-537F180BDFC4}" type="pres">
      <dgm:prSet presAssocID="{F31215D7-6EDA-4275-87CB-2F37CA9D0F53}" presName="childtext" presStyleLbl="solidFgAcc1" presStyleIdx="0" presStyleCnt="4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866D88-F257-4AAC-8DA2-F71B62E822BB}" type="pres">
      <dgm:prSet presAssocID="{B311B6DD-D4FD-4455-8EAC-E1399F30F72A}" presName="sibTrans" presStyleCnt="0"/>
      <dgm:spPr/>
    </dgm:pt>
    <dgm:pt modelId="{B8DB56EE-9CC6-48E3-B8AC-D845F82DD3A6}" type="pres">
      <dgm:prSet presAssocID="{692A851E-EEFB-4E5F-8E2F-7EA2A2F255D4}" presName="parenttextcomposite" presStyleCnt="0"/>
      <dgm:spPr/>
    </dgm:pt>
    <dgm:pt modelId="{E924598E-538A-40E3-A729-8D68DAE01E83}" type="pres">
      <dgm:prSet presAssocID="{692A851E-EEFB-4E5F-8E2F-7EA2A2F255D4}" presName="parenttext" presStyleLbl="revTx" presStyleIdx="1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0BA78-D6DE-4D07-A19B-4D968F1E9795}" type="pres">
      <dgm:prSet presAssocID="{692A851E-EEFB-4E5F-8E2F-7EA2A2F255D4}" presName="composite" presStyleCnt="0"/>
      <dgm:spPr/>
    </dgm:pt>
    <dgm:pt modelId="{57B01D0E-7E94-4D14-A550-877F10A429C9}" type="pres">
      <dgm:prSet presAssocID="{692A851E-EEFB-4E5F-8E2F-7EA2A2F255D4}" presName="chevron1" presStyleLbl="alignNode1" presStyleIdx="7" presStyleCnt="28"/>
      <dgm:spPr/>
    </dgm:pt>
    <dgm:pt modelId="{2BB3D515-17DD-42A8-801A-67108069EF05}" type="pres">
      <dgm:prSet presAssocID="{692A851E-EEFB-4E5F-8E2F-7EA2A2F255D4}" presName="chevron2" presStyleLbl="alignNode1" presStyleIdx="8" presStyleCnt="28"/>
      <dgm:spPr/>
    </dgm:pt>
    <dgm:pt modelId="{0E7F4FE3-F7E0-483F-BC2C-C217383ADC31}" type="pres">
      <dgm:prSet presAssocID="{692A851E-EEFB-4E5F-8E2F-7EA2A2F255D4}" presName="chevron3" presStyleLbl="alignNode1" presStyleIdx="9" presStyleCnt="28"/>
      <dgm:spPr/>
    </dgm:pt>
    <dgm:pt modelId="{8A68E425-1F72-4DAF-8BEB-558CB0DB1D71}" type="pres">
      <dgm:prSet presAssocID="{692A851E-EEFB-4E5F-8E2F-7EA2A2F255D4}" presName="chevron4" presStyleLbl="alignNode1" presStyleIdx="10" presStyleCnt="28"/>
      <dgm:spPr/>
    </dgm:pt>
    <dgm:pt modelId="{12BE1A48-45E5-4D92-962A-31178646B23D}" type="pres">
      <dgm:prSet presAssocID="{692A851E-EEFB-4E5F-8E2F-7EA2A2F255D4}" presName="chevron5" presStyleLbl="alignNode1" presStyleIdx="11" presStyleCnt="28"/>
      <dgm:spPr/>
    </dgm:pt>
    <dgm:pt modelId="{64441556-3692-482E-BE98-59156138A019}" type="pres">
      <dgm:prSet presAssocID="{692A851E-EEFB-4E5F-8E2F-7EA2A2F255D4}" presName="chevron6" presStyleLbl="alignNode1" presStyleIdx="12" presStyleCnt="28"/>
      <dgm:spPr/>
    </dgm:pt>
    <dgm:pt modelId="{69427A39-DE60-42F6-93A1-059E71DFA4DC}" type="pres">
      <dgm:prSet presAssocID="{692A851E-EEFB-4E5F-8E2F-7EA2A2F255D4}" presName="chevron7" presStyleLbl="alignNode1" presStyleIdx="13" presStyleCnt="28"/>
      <dgm:spPr/>
    </dgm:pt>
    <dgm:pt modelId="{9E95FBBA-EF58-4087-AEC4-FC96312B2AF7}" type="pres">
      <dgm:prSet presAssocID="{692A851E-EEFB-4E5F-8E2F-7EA2A2F255D4}" presName="childtext" presStyleLbl="solidFgAcc1" presStyleIdx="1" presStyleCnt="4" custScaleY="104210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C65794-12EB-423F-9FB6-D2F095029C00}" type="pres">
      <dgm:prSet presAssocID="{1E057499-3D8B-4ECC-AC13-258BB4F8DBD6}" presName="sibTrans" presStyleCnt="0"/>
      <dgm:spPr/>
    </dgm:pt>
    <dgm:pt modelId="{A329507D-2DEF-4784-9A4A-0191FB6CA659}" type="pres">
      <dgm:prSet presAssocID="{6A2BAB05-5193-438F-AE41-79B20F0DCFED}" presName="parenttextcomposite" presStyleCnt="0"/>
      <dgm:spPr/>
    </dgm:pt>
    <dgm:pt modelId="{195E9218-43E1-46B9-A180-4C0EB3E6CB94}" type="pres">
      <dgm:prSet presAssocID="{6A2BAB05-5193-438F-AE41-79B20F0DCFED}" presName="parenttext" presStyleLbl="revTx" presStyleIdx="2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D06D1A-1234-4EEF-88A5-1EA0BE1AF112}" type="pres">
      <dgm:prSet presAssocID="{6A2BAB05-5193-438F-AE41-79B20F0DCFED}" presName="composite" presStyleCnt="0"/>
      <dgm:spPr/>
    </dgm:pt>
    <dgm:pt modelId="{31B870A2-B383-40FE-82A8-A8816B160B0E}" type="pres">
      <dgm:prSet presAssocID="{6A2BAB05-5193-438F-AE41-79B20F0DCFED}" presName="chevron1" presStyleLbl="alignNode1" presStyleIdx="14" presStyleCnt="28"/>
      <dgm:spPr/>
    </dgm:pt>
    <dgm:pt modelId="{02FCE2F6-458E-4E36-8041-110739723F99}" type="pres">
      <dgm:prSet presAssocID="{6A2BAB05-5193-438F-AE41-79B20F0DCFED}" presName="chevron2" presStyleLbl="alignNode1" presStyleIdx="15" presStyleCnt="28"/>
      <dgm:spPr/>
    </dgm:pt>
    <dgm:pt modelId="{FFFE188B-865B-4D2D-B7D2-CFB56FA757BE}" type="pres">
      <dgm:prSet presAssocID="{6A2BAB05-5193-438F-AE41-79B20F0DCFED}" presName="chevron3" presStyleLbl="alignNode1" presStyleIdx="16" presStyleCnt="28"/>
      <dgm:spPr/>
    </dgm:pt>
    <dgm:pt modelId="{18C88C20-67B3-4F69-B7EF-3A83AD8EBD3E}" type="pres">
      <dgm:prSet presAssocID="{6A2BAB05-5193-438F-AE41-79B20F0DCFED}" presName="chevron4" presStyleLbl="alignNode1" presStyleIdx="17" presStyleCnt="28"/>
      <dgm:spPr/>
    </dgm:pt>
    <dgm:pt modelId="{B4865E73-ACF0-449B-992C-4FE0C2CA8F12}" type="pres">
      <dgm:prSet presAssocID="{6A2BAB05-5193-438F-AE41-79B20F0DCFED}" presName="chevron5" presStyleLbl="alignNode1" presStyleIdx="18" presStyleCnt="28"/>
      <dgm:spPr/>
    </dgm:pt>
    <dgm:pt modelId="{6D253851-0D85-472A-8DB2-5B3B7031314D}" type="pres">
      <dgm:prSet presAssocID="{6A2BAB05-5193-438F-AE41-79B20F0DCFED}" presName="chevron6" presStyleLbl="alignNode1" presStyleIdx="19" presStyleCnt="28"/>
      <dgm:spPr/>
    </dgm:pt>
    <dgm:pt modelId="{E508AD6F-1C70-4966-9CB7-D746CED3CFEF}" type="pres">
      <dgm:prSet presAssocID="{6A2BAB05-5193-438F-AE41-79B20F0DCFED}" presName="chevron7" presStyleLbl="alignNode1" presStyleIdx="20" presStyleCnt="28"/>
      <dgm:spPr/>
    </dgm:pt>
    <dgm:pt modelId="{C8FAB0BA-C8DE-4EE5-8D01-09E57A64BEEF}" type="pres">
      <dgm:prSet presAssocID="{6A2BAB05-5193-438F-AE41-79B20F0DCFED}" presName="childtext" presStyleLbl="solidFgAcc1" presStyleIdx="2" presStyleCnt="4" custScaleY="104386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48DAE3-0854-4A89-8094-F3498690B6B4}" type="pres">
      <dgm:prSet presAssocID="{36AB3075-12B9-464D-A570-B9D4B790DF90}" presName="sibTrans" presStyleCnt="0"/>
      <dgm:spPr/>
    </dgm:pt>
    <dgm:pt modelId="{32AA2FBD-4F5A-43E6-9098-045A91C33198}" type="pres">
      <dgm:prSet presAssocID="{13F5A98B-FB60-4568-A3EC-8137BDDD4DA9}" presName="parenttextcomposite" presStyleCnt="0"/>
      <dgm:spPr/>
    </dgm:pt>
    <dgm:pt modelId="{9F8694E6-933E-4F62-A93F-608DAD92B827}" type="pres">
      <dgm:prSet presAssocID="{13F5A98B-FB60-4568-A3EC-8137BDDD4DA9}" presName="parenttext" presStyleLbl="revTx" presStyleIdx="3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0DA0AD-7EBD-4521-BE0D-6926350E4CD7}" type="pres">
      <dgm:prSet presAssocID="{13F5A98B-FB60-4568-A3EC-8137BDDD4DA9}" presName="composite" presStyleCnt="0"/>
      <dgm:spPr/>
    </dgm:pt>
    <dgm:pt modelId="{23DAA569-1C5B-4F75-B591-49F1C0E2480B}" type="pres">
      <dgm:prSet presAssocID="{13F5A98B-FB60-4568-A3EC-8137BDDD4DA9}" presName="chevron1" presStyleLbl="alignNode1" presStyleIdx="21" presStyleCnt="28"/>
      <dgm:spPr/>
    </dgm:pt>
    <dgm:pt modelId="{BBBF3D7D-D9DB-46A6-A4EC-839C8DCB3610}" type="pres">
      <dgm:prSet presAssocID="{13F5A98B-FB60-4568-A3EC-8137BDDD4DA9}" presName="chevron2" presStyleLbl="alignNode1" presStyleIdx="22" presStyleCnt="28"/>
      <dgm:spPr/>
    </dgm:pt>
    <dgm:pt modelId="{2EC1A909-F471-484D-A512-04AEBDEE2395}" type="pres">
      <dgm:prSet presAssocID="{13F5A98B-FB60-4568-A3EC-8137BDDD4DA9}" presName="chevron3" presStyleLbl="alignNode1" presStyleIdx="23" presStyleCnt="28"/>
      <dgm:spPr/>
    </dgm:pt>
    <dgm:pt modelId="{422B95C9-A93F-446B-B833-190DFD7F0C30}" type="pres">
      <dgm:prSet presAssocID="{13F5A98B-FB60-4568-A3EC-8137BDDD4DA9}" presName="chevron4" presStyleLbl="alignNode1" presStyleIdx="24" presStyleCnt="28"/>
      <dgm:spPr/>
    </dgm:pt>
    <dgm:pt modelId="{A14B413B-B0F1-478E-918F-E92E43547929}" type="pres">
      <dgm:prSet presAssocID="{13F5A98B-FB60-4568-A3EC-8137BDDD4DA9}" presName="chevron5" presStyleLbl="alignNode1" presStyleIdx="25" presStyleCnt="28"/>
      <dgm:spPr/>
    </dgm:pt>
    <dgm:pt modelId="{8AEBAB63-EDAB-4AA1-A983-4056E3305630}" type="pres">
      <dgm:prSet presAssocID="{13F5A98B-FB60-4568-A3EC-8137BDDD4DA9}" presName="chevron6" presStyleLbl="alignNode1" presStyleIdx="26" presStyleCnt="28"/>
      <dgm:spPr/>
    </dgm:pt>
    <dgm:pt modelId="{EBDD98A5-495A-442A-AB8A-2C1C4EA05E17}" type="pres">
      <dgm:prSet presAssocID="{13F5A98B-FB60-4568-A3EC-8137BDDD4DA9}" presName="chevron7" presStyleLbl="alignNode1" presStyleIdx="27" presStyleCnt="28"/>
      <dgm:spPr/>
    </dgm:pt>
    <dgm:pt modelId="{FC562000-B5B7-4251-A400-F8227D4A0DA2}" type="pres">
      <dgm:prSet presAssocID="{13F5A98B-FB60-4568-A3EC-8137BDDD4DA9}" presName="childtext" presStyleLbl="solidFgAcc1" presStyleIdx="3" presStyleCnt="4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1A7A74-FF48-4D8C-9E4A-69F7ACD66721}" srcId="{13F5A98B-FB60-4568-A3EC-8137BDDD4DA9}" destId="{EBB4A2C7-866A-49A6-AE1F-F526ECE8284F}" srcOrd="0" destOrd="0" parTransId="{03B6BEB4-D2B0-4C5B-8F09-16951CDA226E}" sibTransId="{122C7C9E-BDA5-482A-A527-2D95760534F3}"/>
    <dgm:cxn modelId="{AB449756-8C27-4A36-80B4-F8BAB7ED3757}" srcId="{6DD8826D-C22D-4231-BE39-A9C2643FDC11}" destId="{13F5A98B-FB60-4568-A3EC-8137BDDD4DA9}" srcOrd="3" destOrd="0" parTransId="{FD83F54F-6C44-4E7A-ABF3-8844CB650DFC}" sibTransId="{C2B897AF-C510-4351-9298-140F9E7CA127}"/>
    <dgm:cxn modelId="{BB75049B-0379-4C83-956E-D860545183A4}" srcId="{6DD8826D-C22D-4231-BE39-A9C2643FDC11}" destId="{692A851E-EEFB-4E5F-8E2F-7EA2A2F255D4}" srcOrd="1" destOrd="0" parTransId="{18E716B2-DB33-4441-876B-FE7B631D58D6}" sibTransId="{1E057499-3D8B-4ECC-AC13-258BB4F8DBD6}"/>
    <dgm:cxn modelId="{B4160F07-4140-46C5-9475-F6AC4BC1253D}" type="presOf" srcId="{6DD8826D-C22D-4231-BE39-A9C2643FDC11}" destId="{8A196C05-B728-49A3-A331-1D51D60C9828}" srcOrd="0" destOrd="0" presId="urn:microsoft.com/office/officeart/2008/layout/VerticalAccentList"/>
    <dgm:cxn modelId="{74B4C497-D15A-4F4A-8DDD-C7C9F00DAE11}" srcId="{6A2BAB05-5193-438F-AE41-79B20F0DCFED}" destId="{7632CE45-040E-4DFA-8CEF-FF333E1E7DF3}" srcOrd="0" destOrd="0" parTransId="{1E35379D-D2AF-4497-841B-F100696BE98B}" sibTransId="{480993F3-7205-45DF-9670-039F63F404EC}"/>
    <dgm:cxn modelId="{FE57DBCB-A231-4165-9739-0FEA1E76AC34}" srcId="{F31215D7-6EDA-4275-87CB-2F37CA9D0F53}" destId="{7086872F-7999-4319-9A6C-FBC75D16A03D}" srcOrd="0" destOrd="0" parTransId="{6EEE3029-9BA8-40B9-AC27-9FCDBF156196}" sibTransId="{5E1F86FC-724F-47EE-8052-33C4C4755E17}"/>
    <dgm:cxn modelId="{D4FD456B-E2A1-460F-B49F-567FC0FD922B}" srcId="{692A851E-EEFB-4E5F-8E2F-7EA2A2F255D4}" destId="{DCFFE579-787F-40B9-A82F-F3F92674D3A8}" srcOrd="0" destOrd="0" parTransId="{D6BBD201-7155-40E6-88AC-0101F2C90646}" sibTransId="{D20CB55D-D21D-4842-9991-21CF4E6880C1}"/>
    <dgm:cxn modelId="{15D5D0FA-45F2-4F9E-835C-C0FB8929CFD0}" type="presOf" srcId="{DCFFE579-787F-40B9-A82F-F3F92674D3A8}" destId="{9E95FBBA-EF58-4087-AEC4-FC96312B2AF7}" srcOrd="0" destOrd="0" presId="urn:microsoft.com/office/officeart/2008/layout/VerticalAccentList"/>
    <dgm:cxn modelId="{63293BD9-7D11-44ED-BAFC-FBF572CB1DF3}" type="presOf" srcId="{692A851E-EEFB-4E5F-8E2F-7EA2A2F255D4}" destId="{E924598E-538A-40E3-A729-8D68DAE01E83}" srcOrd="0" destOrd="0" presId="urn:microsoft.com/office/officeart/2008/layout/VerticalAccentList"/>
    <dgm:cxn modelId="{5BCA4ED2-7458-460A-A586-C9645C61965D}" type="presOf" srcId="{EBB4A2C7-866A-49A6-AE1F-F526ECE8284F}" destId="{FC562000-B5B7-4251-A400-F8227D4A0DA2}" srcOrd="0" destOrd="0" presId="urn:microsoft.com/office/officeart/2008/layout/VerticalAccentList"/>
    <dgm:cxn modelId="{619C4399-659B-4613-ACBD-EA83D1F07FCC}" type="presOf" srcId="{F31215D7-6EDA-4275-87CB-2F37CA9D0F53}" destId="{6E52F2A0-47FD-40FE-9142-4E061243B9E4}" srcOrd="0" destOrd="0" presId="urn:microsoft.com/office/officeart/2008/layout/VerticalAccentList"/>
    <dgm:cxn modelId="{56B56330-F79F-43A6-BF38-5DEF6E68993C}" type="presOf" srcId="{7086872F-7999-4319-9A6C-FBC75D16A03D}" destId="{D158968A-9F7B-474D-93AD-537F180BDFC4}" srcOrd="0" destOrd="0" presId="urn:microsoft.com/office/officeart/2008/layout/VerticalAccentList"/>
    <dgm:cxn modelId="{83E17A79-0341-4BF6-8EFC-CFD093E67BFC}" srcId="{6DD8826D-C22D-4231-BE39-A9C2643FDC11}" destId="{F31215D7-6EDA-4275-87CB-2F37CA9D0F53}" srcOrd="0" destOrd="0" parTransId="{C3EDB530-E305-4EE4-9449-79FC16BE10CE}" sibTransId="{B311B6DD-D4FD-4455-8EAC-E1399F30F72A}"/>
    <dgm:cxn modelId="{B91A9503-069F-427E-ADAC-527A6A53A361}" type="presOf" srcId="{6A2BAB05-5193-438F-AE41-79B20F0DCFED}" destId="{195E9218-43E1-46B9-A180-4C0EB3E6CB94}" srcOrd="0" destOrd="0" presId="urn:microsoft.com/office/officeart/2008/layout/VerticalAccentList"/>
    <dgm:cxn modelId="{EE42E557-1B5D-4CE5-967E-96D3ADBC55EA}" type="presOf" srcId="{7632CE45-040E-4DFA-8CEF-FF333E1E7DF3}" destId="{C8FAB0BA-C8DE-4EE5-8D01-09E57A64BEEF}" srcOrd="0" destOrd="0" presId="urn:microsoft.com/office/officeart/2008/layout/VerticalAccentList"/>
    <dgm:cxn modelId="{10D29BED-627B-4517-96A9-15FCFC0BD6F5}" type="presOf" srcId="{13F5A98B-FB60-4568-A3EC-8137BDDD4DA9}" destId="{9F8694E6-933E-4F62-A93F-608DAD92B827}" srcOrd="0" destOrd="0" presId="urn:microsoft.com/office/officeart/2008/layout/VerticalAccentList"/>
    <dgm:cxn modelId="{C79A08B4-BEE8-4C90-9C1E-AC7367DAD2A8}" srcId="{6DD8826D-C22D-4231-BE39-A9C2643FDC11}" destId="{6A2BAB05-5193-438F-AE41-79B20F0DCFED}" srcOrd="2" destOrd="0" parTransId="{597E3F49-1DD9-4334-AC8B-C5FAD5A165D5}" sibTransId="{36AB3075-12B9-464D-A570-B9D4B790DF90}"/>
    <dgm:cxn modelId="{94FB5EAF-B8EC-43C1-8666-23FAA1E1736A}" type="presParOf" srcId="{8A196C05-B728-49A3-A331-1D51D60C9828}" destId="{8E420171-48D3-4B22-BAF4-C6170B6C6899}" srcOrd="0" destOrd="0" presId="urn:microsoft.com/office/officeart/2008/layout/VerticalAccentList"/>
    <dgm:cxn modelId="{5511E50C-B4D3-4E5C-B27E-197DEACA6994}" type="presParOf" srcId="{8E420171-48D3-4B22-BAF4-C6170B6C6899}" destId="{6E52F2A0-47FD-40FE-9142-4E061243B9E4}" srcOrd="0" destOrd="0" presId="urn:microsoft.com/office/officeart/2008/layout/VerticalAccentList"/>
    <dgm:cxn modelId="{CC098548-CED8-4243-9AA2-DF912797EC39}" type="presParOf" srcId="{8A196C05-B728-49A3-A331-1D51D60C9828}" destId="{2C3ADE4A-6552-485F-99BC-492F9A32FB3B}" srcOrd="1" destOrd="0" presId="urn:microsoft.com/office/officeart/2008/layout/VerticalAccentList"/>
    <dgm:cxn modelId="{97309303-DAD7-45FC-9749-8E54685E1446}" type="presParOf" srcId="{2C3ADE4A-6552-485F-99BC-492F9A32FB3B}" destId="{F1E9A53E-4BDE-4623-B710-8AC12FE085E8}" srcOrd="0" destOrd="0" presId="urn:microsoft.com/office/officeart/2008/layout/VerticalAccentList"/>
    <dgm:cxn modelId="{9F84F602-EDF8-4980-8CAD-433D402C3169}" type="presParOf" srcId="{2C3ADE4A-6552-485F-99BC-492F9A32FB3B}" destId="{2EE053CE-85C3-484B-9979-F70308D574E6}" srcOrd="1" destOrd="0" presId="urn:microsoft.com/office/officeart/2008/layout/VerticalAccentList"/>
    <dgm:cxn modelId="{C4B38D6B-1ADA-4433-865C-9C5EC316B4D0}" type="presParOf" srcId="{2C3ADE4A-6552-485F-99BC-492F9A32FB3B}" destId="{12EF750B-F342-459B-BA6E-5E9E49431B12}" srcOrd="2" destOrd="0" presId="urn:microsoft.com/office/officeart/2008/layout/VerticalAccentList"/>
    <dgm:cxn modelId="{32E2FD4D-4CF5-40DB-A7FA-F791041E638A}" type="presParOf" srcId="{2C3ADE4A-6552-485F-99BC-492F9A32FB3B}" destId="{FDDF5194-8DBB-49B0-B4A0-18A53BD24641}" srcOrd="3" destOrd="0" presId="urn:microsoft.com/office/officeart/2008/layout/VerticalAccentList"/>
    <dgm:cxn modelId="{3F18CD3A-0D06-4DBE-B6CF-8DDAD2FCD332}" type="presParOf" srcId="{2C3ADE4A-6552-485F-99BC-492F9A32FB3B}" destId="{05E51C5D-C20A-45B0-A6B6-7AAAF21033A5}" srcOrd="4" destOrd="0" presId="urn:microsoft.com/office/officeart/2008/layout/VerticalAccentList"/>
    <dgm:cxn modelId="{FFDAEDB0-06C1-4B39-96FC-02CF89C85F07}" type="presParOf" srcId="{2C3ADE4A-6552-485F-99BC-492F9A32FB3B}" destId="{5626AFED-AA3A-416E-A675-938929062D78}" srcOrd="5" destOrd="0" presId="urn:microsoft.com/office/officeart/2008/layout/VerticalAccentList"/>
    <dgm:cxn modelId="{9530C37B-83B3-49F1-B9E8-72D579EC8A46}" type="presParOf" srcId="{2C3ADE4A-6552-485F-99BC-492F9A32FB3B}" destId="{A49F8A50-9709-42E7-9F19-989D0DD66751}" srcOrd="6" destOrd="0" presId="urn:microsoft.com/office/officeart/2008/layout/VerticalAccentList"/>
    <dgm:cxn modelId="{263951D5-BEB0-48B8-8072-CB9EE14B49ED}" type="presParOf" srcId="{2C3ADE4A-6552-485F-99BC-492F9A32FB3B}" destId="{D158968A-9F7B-474D-93AD-537F180BDFC4}" srcOrd="7" destOrd="0" presId="urn:microsoft.com/office/officeart/2008/layout/VerticalAccentList"/>
    <dgm:cxn modelId="{E132C4F9-C959-4323-977B-C7DB04B883AB}" type="presParOf" srcId="{8A196C05-B728-49A3-A331-1D51D60C9828}" destId="{8D866D88-F257-4AAC-8DA2-F71B62E822BB}" srcOrd="2" destOrd="0" presId="urn:microsoft.com/office/officeart/2008/layout/VerticalAccentList"/>
    <dgm:cxn modelId="{2E79705B-1FC5-467B-A3AB-C08851CBD1C4}" type="presParOf" srcId="{8A196C05-B728-49A3-A331-1D51D60C9828}" destId="{B8DB56EE-9CC6-48E3-B8AC-D845F82DD3A6}" srcOrd="3" destOrd="0" presId="urn:microsoft.com/office/officeart/2008/layout/VerticalAccentList"/>
    <dgm:cxn modelId="{8430145D-7514-43C4-8598-4A5351938764}" type="presParOf" srcId="{B8DB56EE-9CC6-48E3-B8AC-D845F82DD3A6}" destId="{E924598E-538A-40E3-A729-8D68DAE01E83}" srcOrd="0" destOrd="0" presId="urn:microsoft.com/office/officeart/2008/layout/VerticalAccentList"/>
    <dgm:cxn modelId="{E0E94808-3E61-43B8-B42D-E7EFD6BD9F57}" type="presParOf" srcId="{8A196C05-B728-49A3-A331-1D51D60C9828}" destId="{11A0BA78-D6DE-4D07-A19B-4D968F1E9795}" srcOrd="4" destOrd="0" presId="urn:microsoft.com/office/officeart/2008/layout/VerticalAccentList"/>
    <dgm:cxn modelId="{B5DB9357-DC2A-47A4-A181-9264D709D679}" type="presParOf" srcId="{11A0BA78-D6DE-4D07-A19B-4D968F1E9795}" destId="{57B01D0E-7E94-4D14-A550-877F10A429C9}" srcOrd="0" destOrd="0" presId="urn:microsoft.com/office/officeart/2008/layout/VerticalAccentList"/>
    <dgm:cxn modelId="{67BD4CC1-E01E-4A32-9008-5FC2DF4CD72A}" type="presParOf" srcId="{11A0BA78-D6DE-4D07-A19B-4D968F1E9795}" destId="{2BB3D515-17DD-42A8-801A-67108069EF05}" srcOrd="1" destOrd="0" presId="urn:microsoft.com/office/officeart/2008/layout/VerticalAccentList"/>
    <dgm:cxn modelId="{48238ECE-E86E-44A4-A501-B5E6F11099B3}" type="presParOf" srcId="{11A0BA78-D6DE-4D07-A19B-4D968F1E9795}" destId="{0E7F4FE3-F7E0-483F-BC2C-C217383ADC31}" srcOrd="2" destOrd="0" presId="urn:microsoft.com/office/officeart/2008/layout/VerticalAccentList"/>
    <dgm:cxn modelId="{A402D87E-5808-479B-9DA3-4AC595BB6987}" type="presParOf" srcId="{11A0BA78-D6DE-4D07-A19B-4D968F1E9795}" destId="{8A68E425-1F72-4DAF-8BEB-558CB0DB1D71}" srcOrd="3" destOrd="0" presId="urn:microsoft.com/office/officeart/2008/layout/VerticalAccentList"/>
    <dgm:cxn modelId="{C306BE98-CA54-4DA4-9A8C-72225EBE4A80}" type="presParOf" srcId="{11A0BA78-D6DE-4D07-A19B-4D968F1E9795}" destId="{12BE1A48-45E5-4D92-962A-31178646B23D}" srcOrd="4" destOrd="0" presId="urn:microsoft.com/office/officeart/2008/layout/VerticalAccentList"/>
    <dgm:cxn modelId="{B079347B-DF0E-4BAB-8D96-84370779A5F0}" type="presParOf" srcId="{11A0BA78-D6DE-4D07-A19B-4D968F1E9795}" destId="{64441556-3692-482E-BE98-59156138A019}" srcOrd="5" destOrd="0" presId="urn:microsoft.com/office/officeart/2008/layout/VerticalAccentList"/>
    <dgm:cxn modelId="{D9275BB8-03CC-4252-A489-1F154C481721}" type="presParOf" srcId="{11A0BA78-D6DE-4D07-A19B-4D968F1E9795}" destId="{69427A39-DE60-42F6-93A1-059E71DFA4DC}" srcOrd="6" destOrd="0" presId="urn:microsoft.com/office/officeart/2008/layout/VerticalAccentList"/>
    <dgm:cxn modelId="{19E0E5A9-AAD9-43E8-8F3A-F3840D5F7F35}" type="presParOf" srcId="{11A0BA78-D6DE-4D07-A19B-4D968F1E9795}" destId="{9E95FBBA-EF58-4087-AEC4-FC96312B2AF7}" srcOrd="7" destOrd="0" presId="urn:microsoft.com/office/officeart/2008/layout/VerticalAccentList"/>
    <dgm:cxn modelId="{A660B69D-E68B-49EC-9FB9-48385B6B0197}" type="presParOf" srcId="{8A196C05-B728-49A3-A331-1D51D60C9828}" destId="{C0C65794-12EB-423F-9FB6-D2F095029C00}" srcOrd="5" destOrd="0" presId="urn:microsoft.com/office/officeart/2008/layout/VerticalAccentList"/>
    <dgm:cxn modelId="{2F523768-CE19-405A-80A1-98FD7AC9C5E3}" type="presParOf" srcId="{8A196C05-B728-49A3-A331-1D51D60C9828}" destId="{A329507D-2DEF-4784-9A4A-0191FB6CA659}" srcOrd="6" destOrd="0" presId="urn:microsoft.com/office/officeart/2008/layout/VerticalAccentList"/>
    <dgm:cxn modelId="{7F8D93A9-E136-45F1-A501-F9CC51C70638}" type="presParOf" srcId="{A329507D-2DEF-4784-9A4A-0191FB6CA659}" destId="{195E9218-43E1-46B9-A180-4C0EB3E6CB94}" srcOrd="0" destOrd="0" presId="urn:microsoft.com/office/officeart/2008/layout/VerticalAccentList"/>
    <dgm:cxn modelId="{F4B7D7CF-5AB0-468C-A3E2-C086070B3A47}" type="presParOf" srcId="{8A196C05-B728-49A3-A331-1D51D60C9828}" destId="{D5D06D1A-1234-4EEF-88A5-1EA0BE1AF112}" srcOrd="7" destOrd="0" presId="urn:microsoft.com/office/officeart/2008/layout/VerticalAccentList"/>
    <dgm:cxn modelId="{364813DA-B991-4DEC-A7B4-89EB944ADF8E}" type="presParOf" srcId="{D5D06D1A-1234-4EEF-88A5-1EA0BE1AF112}" destId="{31B870A2-B383-40FE-82A8-A8816B160B0E}" srcOrd="0" destOrd="0" presId="urn:microsoft.com/office/officeart/2008/layout/VerticalAccentList"/>
    <dgm:cxn modelId="{03480075-FCD4-4611-9004-571507D0A309}" type="presParOf" srcId="{D5D06D1A-1234-4EEF-88A5-1EA0BE1AF112}" destId="{02FCE2F6-458E-4E36-8041-110739723F99}" srcOrd="1" destOrd="0" presId="urn:microsoft.com/office/officeart/2008/layout/VerticalAccentList"/>
    <dgm:cxn modelId="{33039DA7-4AAA-429D-A246-434F203D460C}" type="presParOf" srcId="{D5D06D1A-1234-4EEF-88A5-1EA0BE1AF112}" destId="{FFFE188B-865B-4D2D-B7D2-CFB56FA757BE}" srcOrd="2" destOrd="0" presId="urn:microsoft.com/office/officeart/2008/layout/VerticalAccentList"/>
    <dgm:cxn modelId="{D6A98B68-77F9-467F-AA73-F2B535565154}" type="presParOf" srcId="{D5D06D1A-1234-4EEF-88A5-1EA0BE1AF112}" destId="{18C88C20-67B3-4F69-B7EF-3A83AD8EBD3E}" srcOrd="3" destOrd="0" presId="urn:microsoft.com/office/officeart/2008/layout/VerticalAccentList"/>
    <dgm:cxn modelId="{44EA1B24-9829-4455-968F-9085116A9B46}" type="presParOf" srcId="{D5D06D1A-1234-4EEF-88A5-1EA0BE1AF112}" destId="{B4865E73-ACF0-449B-992C-4FE0C2CA8F12}" srcOrd="4" destOrd="0" presId="urn:microsoft.com/office/officeart/2008/layout/VerticalAccentList"/>
    <dgm:cxn modelId="{3C316638-1670-4804-A005-D81D8E9CBC61}" type="presParOf" srcId="{D5D06D1A-1234-4EEF-88A5-1EA0BE1AF112}" destId="{6D253851-0D85-472A-8DB2-5B3B7031314D}" srcOrd="5" destOrd="0" presId="urn:microsoft.com/office/officeart/2008/layout/VerticalAccentList"/>
    <dgm:cxn modelId="{C6F37457-13F1-4465-9AC4-A40E34D67E04}" type="presParOf" srcId="{D5D06D1A-1234-4EEF-88A5-1EA0BE1AF112}" destId="{E508AD6F-1C70-4966-9CB7-D746CED3CFEF}" srcOrd="6" destOrd="0" presId="urn:microsoft.com/office/officeart/2008/layout/VerticalAccentList"/>
    <dgm:cxn modelId="{C0D05852-C515-4910-BA6A-FEBBA77E444F}" type="presParOf" srcId="{D5D06D1A-1234-4EEF-88A5-1EA0BE1AF112}" destId="{C8FAB0BA-C8DE-4EE5-8D01-09E57A64BEEF}" srcOrd="7" destOrd="0" presId="urn:microsoft.com/office/officeart/2008/layout/VerticalAccentList"/>
    <dgm:cxn modelId="{C7E8E2D8-2FA6-43F4-B20E-F57CCC3725D7}" type="presParOf" srcId="{8A196C05-B728-49A3-A331-1D51D60C9828}" destId="{8648DAE3-0854-4A89-8094-F3498690B6B4}" srcOrd="8" destOrd="0" presId="urn:microsoft.com/office/officeart/2008/layout/VerticalAccentList"/>
    <dgm:cxn modelId="{2E2DE4DA-3D39-4E9F-BF6E-4AD9FA56D13A}" type="presParOf" srcId="{8A196C05-B728-49A3-A331-1D51D60C9828}" destId="{32AA2FBD-4F5A-43E6-9098-045A91C33198}" srcOrd="9" destOrd="0" presId="urn:microsoft.com/office/officeart/2008/layout/VerticalAccentList"/>
    <dgm:cxn modelId="{B7637CEE-2EC9-4C77-A1C9-8C9AC944C142}" type="presParOf" srcId="{32AA2FBD-4F5A-43E6-9098-045A91C33198}" destId="{9F8694E6-933E-4F62-A93F-608DAD92B827}" srcOrd="0" destOrd="0" presId="urn:microsoft.com/office/officeart/2008/layout/VerticalAccentList"/>
    <dgm:cxn modelId="{D65C7291-A226-4048-A5D2-BFB636186E25}" type="presParOf" srcId="{8A196C05-B728-49A3-A331-1D51D60C9828}" destId="{C60DA0AD-7EBD-4521-BE0D-6926350E4CD7}" srcOrd="10" destOrd="0" presId="urn:microsoft.com/office/officeart/2008/layout/VerticalAccentList"/>
    <dgm:cxn modelId="{A400C917-6310-43FE-A36F-5D9BDBEC2DA6}" type="presParOf" srcId="{C60DA0AD-7EBD-4521-BE0D-6926350E4CD7}" destId="{23DAA569-1C5B-4F75-B591-49F1C0E2480B}" srcOrd="0" destOrd="0" presId="urn:microsoft.com/office/officeart/2008/layout/VerticalAccentList"/>
    <dgm:cxn modelId="{4642F46C-3153-4D9E-827E-532AE10A369B}" type="presParOf" srcId="{C60DA0AD-7EBD-4521-BE0D-6926350E4CD7}" destId="{BBBF3D7D-D9DB-46A6-A4EC-839C8DCB3610}" srcOrd="1" destOrd="0" presId="urn:microsoft.com/office/officeart/2008/layout/VerticalAccentList"/>
    <dgm:cxn modelId="{2E49E283-6C9C-48A6-9DC5-9B168A38C849}" type="presParOf" srcId="{C60DA0AD-7EBD-4521-BE0D-6926350E4CD7}" destId="{2EC1A909-F471-484D-A512-04AEBDEE2395}" srcOrd="2" destOrd="0" presId="urn:microsoft.com/office/officeart/2008/layout/VerticalAccentList"/>
    <dgm:cxn modelId="{305DD20E-6FEB-4C6B-82E7-0E626CE6548B}" type="presParOf" srcId="{C60DA0AD-7EBD-4521-BE0D-6926350E4CD7}" destId="{422B95C9-A93F-446B-B833-190DFD7F0C30}" srcOrd="3" destOrd="0" presId="urn:microsoft.com/office/officeart/2008/layout/VerticalAccentList"/>
    <dgm:cxn modelId="{76B61947-862F-4B1A-885E-DF9F70E9AC86}" type="presParOf" srcId="{C60DA0AD-7EBD-4521-BE0D-6926350E4CD7}" destId="{A14B413B-B0F1-478E-918F-E92E43547929}" srcOrd="4" destOrd="0" presId="urn:microsoft.com/office/officeart/2008/layout/VerticalAccentList"/>
    <dgm:cxn modelId="{33C3A304-7AE2-4A4D-A7FD-C11A15217BB0}" type="presParOf" srcId="{C60DA0AD-7EBD-4521-BE0D-6926350E4CD7}" destId="{8AEBAB63-EDAB-4AA1-A983-4056E3305630}" srcOrd="5" destOrd="0" presId="urn:microsoft.com/office/officeart/2008/layout/VerticalAccentList"/>
    <dgm:cxn modelId="{BAD87018-4484-4D94-8191-A9F773D318C7}" type="presParOf" srcId="{C60DA0AD-7EBD-4521-BE0D-6926350E4CD7}" destId="{EBDD98A5-495A-442A-AB8A-2C1C4EA05E17}" srcOrd="6" destOrd="0" presId="urn:microsoft.com/office/officeart/2008/layout/VerticalAccentList"/>
    <dgm:cxn modelId="{7DDA88EB-C82D-46CE-AE18-77E068B90D5B}" type="presParOf" srcId="{C60DA0AD-7EBD-4521-BE0D-6926350E4CD7}" destId="{FC562000-B5B7-4251-A400-F8227D4A0DA2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82EDE24-6948-40AB-9BED-4F2945D9756D}" type="doc">
      <dgm:prSet loTypeId="urn:microsoft.com/office/officeart/2005/8/layout/vList3#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978F08-E9A2-4CD4-8CEF-6641590626B8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Публикация в СМИ информации о работе администрации. Создано печатное издание «Вести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Веневского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района».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E261AF-9F1E-4956-A91E-CEFF53ECA252}" type="parTrans" cxnId="{E30D7C6F-F2C2-4554-BA4D-13C572B72CAF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64298A-858D-48F2-A0EA-4C5554EF8A99}" type="sibTrans" cxnId="{E30D7C6F-F2C2-4554-BA4D-13C572B72CAF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FA1543-2337-418E-8D9D-3E7D15D468DB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Организован личный прием жителей района главой администрации. Руководители ведут прием населения согласно графику.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29C959-B2A6-44D8-BF70-8EE91532D540}" type="parTrans" cxnId="{E3147036-22D3-4F98-ADDF-88886806C73A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AC9F49-1DCD-446C-9AA8-635E174F0C26}" type="sibTrans" cxnId="{E3147036-22D3-4F98-ADDF-88886806C73A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2A8FBA-FF0E-453C-90B8-4BBBAA19DCB2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плановом режиме осуществляются встречи с жителями и трудовыми коллективами.</a:t>
          </a:r>
        </a:p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Традиционно жители района приглашаются на отчеты ОМСУ и публичные слушания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14C178-FEE3-4E2C-9D43-4AD675A2F6F6}" type="parTrans" cxnId="{78985D8D-4312-4683-97E2-4D421DBA49E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0CB635-2CE0-44EC-83AA-D474DE7C3FBC}" type="sibTrans" cxnId="{78985D8D-4312-4683-97E2-4D421DBA49E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2FAFB4-61F1-43C1-9F12-16725BA5EB80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Ведется мониторинг общественной ситуации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8B2905-37C6-487E-8426-F9BAF20A2A21}" type="parTrans" cxnId="{483904D0-CEF7-4115-8FB8-0EFB798EB45E}">
      <dgm:prSet/>
      <dgm:spPr/>
      <dgm:t>
        <a:bodyPr/>
        <a:lstStyle/>
        <a:p>
          <a:endParaRPr lang="ru-RU" sz="1800"/>
        </a:p>
      </dgm:t>
    </dgm:pt>
    <dgm:pt modelId="{359B145D-15FC-4BE9-87DB-069D6A04B2A9}" type="sibTrans" cxnId="{483904D0-CEF7-4115-8FB8-0EFB798EB45E}">
      <dgm:prSet/>
      <dgm:spPr/>
      <dgm:t>
        <a:bodyPr/>
        <a:lstStyle/>
        <a:p>
          <a:endParaRPr lang="ru-RU" sz="1800"/>
        </a:p>
      </dgm:t>
    </dgm:pt>
    <dgm:pt modelId="{1B0E73E9-0040-41B9-AE5F-856C7E23BCFA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Обратная связь с населением осуществляется посредством интерактивных опросов на сайтах муниципальных образований, социальных сетей. Также через личный телефон главы администрации и телефон доверия.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1B80B1-A86F-4A23-8190-6D2A316E23D2}" type="parTrans" cxnId="{741B1D3A-A754-4341-B37D-5D8CF70352F5}">
      <dgm:prSet/>
      <dgm:spPr/>
      <dgm:t>
        <a:bodyPr/>
        <a:lstStyle/>
        <a:p>
          <a:endParaRPr lang="ru-RU" sz="1800"/>
        </a:p>
      </dgm:t>
    </dgm:pt>
    <dgm:pt modelId="{3BAF9384-7182-4E5F-87CF-10B11BF8D944}" type="sibTrans" cxnId="{741B1D3A-A754-4341-B37D-5D8CF70352F5}">
      <dgm:prSet/>
      <dgm:spPr/>
      <dgm:t>
        <a:bodyPr/>
        <a:lstStyle/>
        <a:p>
          <a:endParaRPr lang="ru-RU" sz="1800"/>
        </a:p>
      </dgm:t>
    </dgm:pt>
    <dgm:pt modelId="{F1836AC4-2003-4E2C-8E77-E4C6F5D42A6C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Ведется работа по рассмотрению письменных обращений граждан, поступающих в адрес администрации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B48A2E-8F1E-4626-BB39-533EFE855D64}" type="parTrans" cxnId="{E3D7174E-95D8-4E4F-89DE-2D6EBE75AB44}">
      <dgm:prSet/>
      <dgm:spPr/>
      <dgm:t>
        <a:bodyPr/>
        <a:lstStyle/>
        <a:p>
          <a:endParaRPr lang="ru-RU"/>
        </a:p>
      </dgm:t>
    </dgm:pt>
    <dgm:pt modelId="{EE9CBA22-5791-4B9F-9665-FD48CB3855A6}" type="sibTrans" cxnId="{E3D7174E-95D8-4E4F-89DE-2D6EBE75AB44}">
      <dgm:prSet/>
      <dgm:spPr/>
      <dgm:t>
        <a:bodyPr/>
        <a:lstStyle/>
        <a:p>
          <a:endParaRPr lang="ru-RU"/>
        </a:p>
      </dgm:t>
    </dgm:pt>
    <dgm:pt modelId="{0924B3E5-272C-4261-BC5E-9D63386EEAC2}" type="pres">
      <dgm:prSet presAssocID="{382EDE24-6948-40AB-9BED-4F2945D9756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2CAB41-7F77-4E76-9303-EAB79129B5A8}" type="pres">
      <dgm:prSet presAssocID="{B9978F08-E9A2-4CD4-8CEF-6641590626B8}" presName="composite" presStyleCnt="0"/>
      <dgm:spPr/>
    </dgm:pt>
    <dgm:pt modelId="{5938DA7F-6F13-494A-AE96-FA7884B9329F}" type="pres">
      <dgm:prSet presAssocID="{B9978F08-E9A2-4CD4-8CEF-6641590626B8}" presName="imgShp" presStyleLbl="fgImgPlace1" presStyleIdx="0" presStyleCnt="6" custScaleX="171454" custScaleY="160348" custLinFactX="-100000" custLinFactNeighborX="-11362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4000" r="-14000"/>
          </a:stretch>
        </a:blipFill>
      </dgm:spPr>
    </dgm:pt>
    <dgm:pt modelId="{531526AA-20A9-4D03-9DD0-9CFB949ABD21}" type="pres">
      <dgm:prSet presAssocID="{B9978F08-E9A2-4CD4-8CEF-6641590626B8}" presName="txShp" presStyleLbl="node1" presStyleIdx="0" presStyleCnt="6" custScaleX="133400" custScaleY="14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4946EE-810D-4474-A793-FBC054EC9C32}" type="pres">
      <dgm:prSet presAssocID="{E864298A-858D-48F2-A0EA-4C5554EF8A99}" presName="spacing" presStyleCnt="0"/>
      <dgm:spPr/>
    </dgm:pt>
    <dgm:pt modelId="{23BD272C-493E-40B4-9A2E-02F53B432FA6}" type="pres">
      <dgm:prSet presAssocID="{36FA1543-2337-418E-8D9D-3E7D15D468DB}" presName="composite" presStyleCnt="0"/>
      <dgm:spPr/>
    </dgm:pt>
    <dgm:pt modelId="{F5B867DA-6E61-4E6C-BA24-4A189873F7E8}" type="pres">
      <dgm:prSet presAssocID="{36FA1543-2337-418E-8D9D-3E7D15D468DB}" presName="imgShp" presStyleLbl="fgImgPlace1" presStyleIdx="1" presStyleCnt="6" custScaleX="171454" custScaleY="160348" custLinFactX="-100000" custLinFactNeighborX="-11362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DCF4B4EE-4663-45F0-AE51-09EF22141B9A}" type="pres">
      <dgm:prSet presAssocID="{36FA1543-2337-418E-8D9D-3E7D15D468DB}" presName="txShp" presStyleLbl="node1" presStyleIdx="1" presStyleCnt="6" custScaleX="133400" custScaleY="14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7D4BAD-B9E1-4572-8797-DE09FBB023A7}" type="pres">
      <dgm:prSet presAssocID="{73AC9F49-1DCD-446C-9AA8-635E174F0C26}" presName="spacing" presStyleCnt="0"/>
      <dgm:spPr/>
    </dgm:pt>
    <dgm:pt modelId="{C3A3B4B9-6A32-4950-9DE9-5166A1F2A797}" type="pres">
      <dgm:prSet presAssocID="{962A8FBA-FF0E-453C-90B8-4BBBAA19DCB2}" presName="composite" presStyleCnt="0"/>
      <dgm:spPr/>
    </dgm:pt>
    <dgm:pt modelId="{A5D37B3D-9F2C-4717-9D48-6AAC69110B9E}" type="pres">
      <dgm:prSet presAssocID="{962A8FBA-FF0E-453C-90B8-4BBBAA19DCB2}" presName="imgShp" presStyleLbl="fgImgPlace1" presStyleIdx="2" presStyleCnt="6" custScaleX="171454" custScaleY="160348" custLinFactX="-100000" custLinFactNeighborX="-113620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  <dgm:pt modelId="{5E29DBF6-1496-461E-BD37-2F9BF98739D5}" type="pres">
      <dgm:prSet presAssocID="{962A8FBA-FF0E-453C-90B8-4BBBAA19DCB2}" presName="txShp" presStyleLbl="node1" presStyleIdx="2" presStyleCnt="6" custScaleX="133400" custScaleY="14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DEF55-241F-44D2-A8CA-F3A447E6EAA2}" type="pres">
      <dgm:prSet presAssocID="{DA0CB635-2CE0-44EC-83AA-D474DE7C3FBC}" presName="spacing" presStyleCnt="0"/>
      <dgm:spPr/>
    </dgm:pt>
    <dgm:pt modelId="{EA6303D6-5140-44FE-8F90-44D593B2715A}" type="pres">
      <dgm:prSet presAssocID="{D32FAFB4-61F1-43C1-9F12-16725BA5EB80}" presName="composite" presStyleCnt="0"/>
      <dgm:spPr/>
    </dgm:pt>
    <dgm:pt modelId="{5D67819D-A0DC-4059-8F4D-1666044B9907}" type="pres">
      <dgm:prSet presAssocID="{D32FAFB4-61F1-43C1-9F12-16725BA5EB80}" presName="imgShp" presStyleLbl="fgImgPlace1" presStyleIdx="3" presStyleCnt="6" custScaleX="171454" custScaleY="160348" custLinFactX="-100000" custLinFactNeighborX="-114479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0CA28ED6-C315-4535-B289-E13EEBCFEB85}" type="pres">
      <dgm:prSet presAssocID="{D32FAFB4-61F1-43C1-9F12-16725BA5EB80}" presName="txShp" presStyleLbl="node1" presStyleIdx="3" presStyleCnt="6" custScaleX="133400" custScaleY="14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316131-AAE5-4E0F-AB1B-3DFB126909C9}" type="pres">
      <dgm:prSet presAssocID="{359B145D-15FC-4BE9-87DB-069D6A04B2A9}" presName="spacing" presStyleCnt="0"/>
      <dgm:spPr/>
    </dgm:pt>
    <dgm:pt modelId="{62A8D174-5A5B-4FAE-8463-263D3F5264C6}" type="pres">
      <dgm:prSet presAssocID="{1B0E73E9-0040-41B9-AE5F-856C7E23BCFA}" presName="composite" presStyleCnt="0"/>
      <dgm:spPr/>
    </dgm:pt>
    <dgm:pt modelId="{2D553109-88BA-4310-8E71-08135A9A1622}" type="pres">
      <dgm:prSet presAssocID="{1B0E73E9-0040-41B9-AE5F-856C7E23BCFA}" presName="imgShp" presStyleLbl="fgImgPlace1" presStyleIdx="4" presStyleCnt="6" custScaleX="171454" custScaleY="160348" custLinFactX="-100000" custLinFactNeighborX="-111589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76A7F047-D57D-4B2B-8A57-13DDB525311F}" type="pres">
      <dgm:prSet presAssocID="{1B0E73E9-0040-41B9-AE5F-856C7E23BCFA}" presName="txShp" presStyleLbl="node1" presStyleIdx="4" presStyleCnt="6" custScaleX="133400" custScaleY="14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42FE11-E822-4452-BDEB-31398DAB3020}" type="pres">
      <dgm:prSet presAssocID="{3BAF9384-7182-4E5F-87CF-10B11BF8D944}" presName="spacing" presStyleCnt="0"/>
      <dgm:spPr/>
    </dgm:pt>
    <dgm:pt modelId="{2B8CB569-48FD-4FA0-8DC6-733CB2E90968}" type="pres">
      <dgm:prSet presAssocID="{F1836AC4-2003-4E2C-8E77-E4C6F5D42A6C}" presName="composite" presStyleCnt="0"/>
      <dgm:spPr/>
    </dgm:pt>
    <dgm:pt modelId="{0296FDCF-818F-4534-B6FA-65E11D7FEC6E}" type="pres">
      <dgm:prSet presAssocID="{F1836AC4-2003-4E2C-8E77-E4C6F5D42A6C}" presName="imgShp" presStyleLbl="fgImgPlace1" presStyleIdx="5" presStyleCnt="6" custScaleX="180020" custScaleY="170983" custLinFactX="-100000" custLinFactNeighborX="-109713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14DB7A6E-A222-4989-9514-C16CCD8ED03F}" type="pres">
      <dgm:prSet presAssocID="{F1836AC4-2003-4E2C-8E77-E4C6F5D42A6C}" presName="txShp" presStyleLbl="node1" presStyleIdx="5" presStyleCnt="6" custScaleX="133400" custScaleY="14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147036-22D3-4F98-ADDF-88886806C73A}" srcId="{382EDE24-6948-40AB-9BED-4F2945D9756D}" destId="{36FA1543-2337-418E-8D9D-3E7D15D468DB}" srcOrd="1" destOrd="0" parTransId="{DE29C959-B2A6-44D8-BF70-8EE91532D540}" sibTransId="{73AC9F49-1DCD-446C-9AA8-635E174F0C26}"/>
    <dgm:cxn modelId="{5D6B11E7-6D85-4ABC-AAAB-C556F4D90747}" type="presOf" srcId="{F1836AC4-2003-4E2C-8E77-E4C6F5D42A6C}" destId="{14DB7A6E-A222-4989-9514-C16CCD8ED03F}" srcOrd="0" destOrd="0" presId="urn:microsoft.com/office/officeart/2005/8/layout/vList3#3"/>
    <dgm:cxn modelId="{483904D0-CEF7-4115-8FB8-0EFB798EB45E}" srcId="{382EDE24-6948-40AB-9BED-4F2945D9756D}" destId="{D32FAFB4-61F1-43C1-9F12-16725BA5EB80}" srcOrd="3" destOrd="0" parTransId="{088B2905-37C6-487E-8426-F9BAF20A2A21}" sibTransId="{359B145D-15FC-4BE9-87DB-069D6A04B2A9}"/>
    <dgm:cxn modelId="{79958ECB-0D1F-48B4-9366-00335436C689}" type="presOf" srcId="{36FA1543-2337-418E-8D9D-3E7D15D468DB}" destId="{DCF4B4EE-4663-45F0-AE51-09EF22141B9A}" srcOrd="0" destOrd="0" presId="urn:microsoft.com/office/officeart/2005/8/layout/vList3#3"/>
    <dgm:cxn modelId="{E30D7C6F-F2C2-4554-BA4D-13C572B72CAF}" srcId="{382EDE24-6948-40AB-9BED-4F2945D9756D}" destId="{B9978F08-E9A2-4CD4-8CEF-6641590626B8}" srcOrd="0" destOrd="0" parTransId="{2BE261AF-9F1E-4956-A91E-CEFF53ECA252}" sibTransId="{E864298A-858D-48F2-A0EA-4C5554EF8A99}"/>
    <dgm:cxn modelId="{7837D39C-0617-4E47-BE9B-6EFDD96620CC}" type="presOf" srcId="{962A8FBA-FF0E-453C-90B8-4BBBAA19DCB2}" destId="{5E29DBF6-1496-461E-BD37-2F9BF98739D5}" srcOrd="0" destOrd="0" presId="urn:microsoft.com/office/officeart/2005/8/layout/vList3#3"/>
    <dgm:cxn modelId="{1598FF85-9BAE-4932-8527-0246E3190EFA}" type="presOf" srcId="{B9978F08-E9A2-4CD4-8CEF-6641590626B8}" destId="{531526AA-20A9-4D03-9DD0-9CFB949ABD21}" srcOrd="0" destOrd="0" presId="urn:microsoft.com/office/officeart/2005/8/layout/vList3#3"/>
    <dgm:cxn modelId="{C4DFEB6F-65E5-4F68-B3DE-905B6B0C6BB7}" type="presOf" srcId="{D32FAFB4-61F1-43C1-9F12-16725BA5EB80}" destId="{0CA28ED6-C315-4535-B289-E13EEBCFEB85}" srcOrd="0" destOrd="0" presId="urn:microsoft.com/office/officeart/2005/8/layout/vList3#3"/>
    <dgm:cxn modelId="{B508B5D3-5727-4E10-997A-DCE16E2497A9}" type="presOf" srcId="{1B0E73E9-0040-41B9-AE5F-856C7E23BCFA}" destId="{76A7F047-D57D-4B2B-8A57-13DDB525311F}" srcOrd="0" destOrd="0" presId="urn:microsoft.com/office/officeart/2005/8/layout/vList3#3"/>
    <dgm:cxn modelId="{E3D7174E-95D8-4E4F-89DE-2D6EBE75AB44}" srcId="{382EDE24-6948-40AB-9BED-4F2945D9756D}" destId="{F1836AC4-2003-4E2C-8E77-E4C6F5D42A6C}" srcOrd="5" destOrd="0" parTransId="{02B48A2E-8F1E-4626-BB39-533EFE855D64}" sibTransId="{EE9CBA22-5791-4B9F-9665-FD48CB3855A6}"/>
    <dgm:cxn modelId="{741B1D3A-A754-4341-B37D-5D8CF70352F5}" srcId="{382EDE24-6948-40AB-9BED-4F2945D9756D}" destId="{1B0E73E9-0040-41B9-AE5F-856C7E23BCFA}" srcOrd="4" destOrd="0" parTransId="{A51B80B1-A86F-4A23-8190-6D2A316E23D2}" sibTransId="{3BAF9384-7182-4E5F-87CF-10B11BF8D944}"/>
    <dgm:cxn modelId="{74A0D343-2933-4498-949D-16380AE3C065}" type="presOf" srcId="{382EDE24-6948-40AB-9BED-4F2945D9756D}" destId="{0924B3E5-272C-4261-BC5E-9D63386EEAC2}" srcOrd="0" destOrd="0" presId="urn:microsoft.com/office/officeart/2005/8/layout/vList3#3"/>
    <dgm:cxn modelId="{78985D8D-4312-4683-97E2-4D421DBA49E9}" srcId="{382EDE24-6948-40AB-9BED-4F2945D9756D}" destId="{962A8FBA-FF0E-453C-90B8-4BBBAA19DCB2}" srcOrd="2" destOrd="0" parTransId="{6614C178-FEE3-4E2C-9D43-4AD675A2F6F6}" sibTransId="{DA0CB635-2CE0-44EC-83AA-D474DE7C3FBC}"/>
    <dgm:cxn modelId="{30CB4F16-ECDE-4EBF-9176-EDBF147FDF6E}" type="presParOf" srcId="{0924B3E5-272C-4261-BC5E-9D63386EEAC2}" destId="{1F2CAB41-7F77-4E76-9303-EAB79129B5A8}" srcOrd="0" destOrd="0" presId="urn:microsoft.com/office/officeart/2005/8/layout/vList3#3"/>
    <dgm:cxn modelId="{03142BC8-2915-46A6-9038-C7F35B788E80}" type="presParOf" srcId="{1F2CAB41-7F77-4E76-9303-EAB79129B5A8}" destId="{5938DA7F-6F13-494A-AE96-FA7884B9329F}" srcOrd="0" destOrd="0" presId="urn:microsoft.com/office/officeart/2005/8/layout/vList3#3"/>
    <dgm:cxn modelId="{BE150DE6-65BF-4548-A01B-B3F9C3D81FD4}" type="presParOf" srcId="{1F2CAB41-7F77-4E76-9303-EAB79129B5A8}" destId="{531526AA-20A9-4D03-9DD0-9CFB949ABD21}" srcOrd="1" destOrd="0" presId="urn:microsoft.com/office/officeart/2005/8/layout/vList3#3"/>
    <dgm:cxn modelId="{888DD4AB-90C7-4223-B041-8B786DF16BF1}" type="presParOf" srcId="{0924B3E5-272C-4261-BC5E-9D63386EEAC2}" destId="{454946EE-810D-4474-A793-FBC054EC9C32}" srcOrd="1" destOrd="0" presId="urn:microsoft.com/office/officeart/2005/8/layout/vList3#3"/>
    <dgm:cxn modelId="{8F36963B-24BD-4C27-BE88-024F9B175ED3}" type="presParOf" srcId="{0924B3E5-272C-4261-BC5E-9D63386EEAC2}" destId="{23BD272C-493E-40B4-9A2E-02F53B432FA6}" srcOrd="2" destOrd="0" presId="urn:microsoft.com/office/officeart/2005/8/layout/vList3#3"/>
    <dgm:cxn modelId="{3B917872-E381-43B9-8F97-4BA980FAA757}" type="presParOf" srcId="{23BD272C-493E-40B4-9A2E-02F53B432FA6}" destId="{F5B867DA-6E61-4E6C-BA24-4A189873F7E8}" srcOrd="0" destOrd="0" presId="urn:microsoft.com/office/officeart/2005/8/layout/vList3#3"/>
    <dgm:cxn modelId="{46240C35-1FF6-4D4D-837F-7C44DFD6538F}" type="presParOf" srcId="{23BD272C-493E-40B4-9A2E-02F53B432FA6}" destId="{DCF4B4EE-4663-45F0-AE51-09EF22141B9A}" srcOrd="1" destOrd="0" presId="urn:microsoft.com/office/officeart/2005/8/layout/vList3#3"/>
    <dgm:cxn modelId="{28199216-4495-41F1-8346-858AE499324D}" type="presParOf" srcId="{0924B3E5-272C-4261-BC5E-9D63386EEAC2}" destId="{BB7D4BAD-B9E1-4572-8797-DE09FBB023A7}" srcOrd="3" destOrd="0" presId="urn:microsoft.com/office/officeart/2005/8/layout/vList3#3"/>
    <dgm:cxn modelId="{B7FC46DB-BBBD-4AA4-B2F2-743AE4B9482F}" type="presParOf" srcId="{0924B3E5-272C-4261-BC5E-9D63386EEAC2}" destId="{C3A3B4B9-6A32-4950-9DE9-5166A1F2A797}" srcOrd="4" destOrd="0" presId="urn:microsoft.com/office/officeart/2005/8/layout/vList3#3"/>
    <dgm:cxn modelId="{99A899F0-F650-41EE-BE15-B6B33E1FBB5E}" type="presParOf" srcId="{C3A3B4B9-6A32-4950-9DE9-5166A1F2A797}" destId="{A5D37B3D-9F2C-4717-9D48-6AAC69110B9E}" srcOrd="0" destOrd="0" presId="urn:microsoft.com/office/officeart/2005/8/layout/vList3#3"/>
    <dgm:cxn modelId="{C7B00962-5C5F-45D9-BD6B-B06ABADE810C}" type="presParOf" srcId="{C3A3B4B9-6A32-4950-9DE9-5166A1F2A797}" destId="{5E29DBF6-1496-461E-BD37-2F9BF98739D5}" srcOrd="1" destOrd="0" presId="urn:microsoft.com/office/officeart/2005/8/layout/vList3#3"/>
    <dgm:cxn modelId="{572175B2-3CC2-4A3B-B4EE-53A45A1DFE37}" type="presParOf" srcId="{0924B3E5-272C-4261-BC5E-9D63386EEAC2}" destId="{C9CDEF55-241F-44D2-A8CA-F3A447E6EAA2}" srcOrd="5" destOrd="0" presId="urn:microsoft.com/office/officeart/2005/8/layout/vList3#3"/>
    <dgm:cxn modelId="{3205CC10-55B3-40E4-9522-6C62288BED72}" type="presParOf" srcId="{0924B3E5-272C-4261-BC5E-9D63386EEAC2}" destId="{EA6303D6-5140-44FE-8F90-44D593B2715A}" srcOrd="6" destOrd="0" presId="urn:microsoft.com/office/officeart/2005/8/layout/vList3#3"/>
    <dgm:cxn modelId="{F1605F3A-022F-4DA6-B2AB-9D53D8B7595B}" type="presParOf" srcId="{EA6303D6-5140-44FE-8F90-44D593B2715A}" destId="{5D67819D-A0DC-4059-8F4D-1666044B9907}" srcOrd="0" destOrd="0" presId="urn:microsoft.com/office/officeart/2005/8/layout/vList3#3"/>
    <dgm:cxn modelId="{76D0B66E-BDDF-4AC6-82D9-8561D26BFD33}" type="presParOf" srcId="{EA6303D6-5140-44FE-8F90-44D593B2715A}" destId="{0CA28ED6-C315-4535-B289-E13EEBCFEB85}" srcOrd="1" destOrd="0" presId="urn:microsoft.com/office/officeart/2005/8/layout/vList3#3"/>
    <dgm:cxn modelId="{D3D78368-B30A-4FB8-A4C7-5B76A2011ACF}" type="presParOf" srcId="{0924B3E5-272C-4261-BC5E-9D63386EEAC2}" destId="{00316131-AAE5-4E0F-AB1B-3DFB126909C9}" srcOrd="7" destOrd="0" presId="urn:microsoft.com/office/officeart/2005/8/layout/vList3#3"/>
    <dgm:cxn modelId="{3209D93B-705A-457E-A936-C7189E95E8FC}" type="presParOf" srcId="{0924B3E5-272C-4261-BC5E-9D63386EEAC2}" destId="{62A8D174-5A5B-4FAE-8463-263D3F5264C6}" srcOrd="8" destOrd="0" presId="urn:microsoft.com/office/officeart/2005/8/layout/vList3#3"/>
    <dgm:cxn modelId="{10089BA6-B727-48A1-9C84-348C40A7EA67}" type="presParOf" srcId="{62A8D174-5A5B-4FAE-8463-263D3F5264C6}" destId="{2D553109-88BA-4310-8E71-08135A9A1622}" srcOrd="0" destOrd="0" presId="urn:microsoft.com/office/officeart/2005/8/layout/vList3#3"/>
    <dgm:cxn modelId="{84173DE1-582C-4D89-81B4-D39A695A2278}" type="presParOf" srcId="{62A8D174-5A5B-4FAE-8463-263D3F5264C6}" destId="{76A7F047-D57D-4B2B-8A57-13DDB525311F}" srcOrd="1" destOrd="0" presId="urn:microsoft.com/office/officeart/2005/8/layout/vList3#3"/>
    <dgm:cxn modelId="{B93E9E0B-6F68-4DBE-94B4-578A8BD809F9}" type="presParOf" srcId="{0924B3E5-272C-4261-BC5E-9D63386EEAC2}" destId="{0F42FE11-E822-4452-BDEB-31398DAB3020}" srcOrd="9" destOrd="0" presId="urn:microsoft.com/office/officeart/2005/8/layout/vList3#3"/>
    <dgm:cxn modelId="{FE6B6183-6865-49EA-8346-1F65CA1E0BF3}" type="presParOf" srcId="{0924B3E5-272C-4261-BC5E-9D63386EEAC2}" destId="{2B8CB569-48FD-4FA0-8DC6-733CB2E90968}" srcOrd="10" destOrd="0" presId="urn:microsoft.com/office/officeart/2005/8/layout/vList3#3"/>
    <dgm:cxn modelId="{07726E96-955C-4A6D-B41A-56EEC24E02F6}" type="presParOf" srcId="{2B8CB569-48FD-4FA0-8DC6-733CB2E90968}" destId="{0296FDCF-818F-4534-B6FA-65E11D7FEC6E}" srcOrd="0" destOrd="0" presId="urn:microsoft.com/office/officeart/2005/8/layout/vList3#3"/>
    <dgm:cxn modelId="{ED8ACD14-5645-45A4-9495-179A19F0029F}" type="presParOf" srcId="{2B8CB569-48FD-4FA0-8DC6-733CB2E90968}" destId="{14DB7A6E-A222-4989-9514-C16CCD8ED03F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72F0CDC-51AB-4C8E-B9A4-2F2582CEA4A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7C263C-F115-499D-A32C-A8F77664155F}">
      <dgm:prSet phldrT="[Текст]" custT="1"/>
      <dgm:spPr/>
      <dgm:t>
        <a:bodyPr/>
        <a:lstStyle/>
        <a:p>
          <a:pPr algn="just"/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Аварийное состояние комплекса сооружений биологической очистки сточных вод г. Венева. Срок эксплуатации очистных сооружений более 40 лет. 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D49B4E-4784-453C-85D1-F2A795F7F836}" type="parTrans" cxnId="{3372A1AB-3020-4AA3-B114-933670A41E46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D810C1-A05B-4AB9-8FBB-139D1416D2AE}" type="sibTrans" cxnId="{3372A1AB-3020-4AA3-B114-933670A41E46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A74190-C18C-4074-BA3A-EC8B8C7EEAEC}">
      <dgm:prSet phldrT="[Текст]" custT="1"/>
      <dgm:spPr/>
      <dgm:t>
        <a:bodyPr/>
        <a:lstStyle/>
        <a:p>
          <a:pPr algn="just"/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жилищного строительства на территории района. Отсутствие свободного муниципального жилья, для предоставления его гражданам, признанным нуждающимися.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AC84D7-25EC-4ACC-81ED-ADB9E0598187}" type="parTrans" cxnId="{0AD7BDDE-5950-4FCB-AE80-75C749097BA4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0EFF1E-A5AC-4AB4-A024-E5DE36D9AC34}" type="sibTrans" cxnId="{0AD7BDDE-5950-4FCB-AE80-75C749097BA4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A557C1-A582-46CB-B00B-550F493AD2A4}">
      <dgm:prSet phldrT="[Текст]" custT="1"/>
      <dgm:spPr/>
      <dgm:t>
        <a:bodyPr/>
        <a:lstStyle/>
        <a:p>
          <a:pPr algn="just"/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альтернативного объезда платного участка дороги на трассе М4 «Москва-Дон».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2DD954-7D8B-4521-8CE3-061069573875}" type="parTrans" cxnId="{4B0DADE0-4CD1-45F4-8D0C-C21CB36285F0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B83D22-FAA7-4B40-AD1E-45E7A6CFBB8E}" type="sibTrans" cxnId="{4B0DADE0-4CD1-45F4-8D0C-C21CB36285F0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D8D7AF-F619-4CA1-B457-1F702F328B40}">
      <dgm:prSet phldrT="[Текст]" custT="1"/>
      <dgm:spPr/>
      <dgm:t>
        <a:bodyPr/>
        <a:lstStyle/>
        <a:p>
          <a:pPr algn="just"/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Строительство нового здания школы искусств в городе Веневе, что вызвано увеличением количества желающих маленьких </a:t>
          </a:r>
          <a:r>
            <a:rPr lang="ru-RU" sz="1800" b="0" i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веневцев</a:t>
          </a:r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получать дополнительное образование, нехваткой учебных классов в существующей школе и большим износом здания школы искусств.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AC95B3-20BF-4E77-B28E-F737EAAEF24B}" type="parTrans" cxnId="{55EF5CBC-785B-40B2-A6A5-CF4AE773687A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15FF8B-6EA1-432B-AE7B-8E6B055F6C3F}" type="sibTrans" cxnId="{55EF5CBC-785B-40B2-A6A5-CF4AE773687A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FBD090-542B-4652-B72B-136D915BD132}">
      <dgm:prSet phldrT="[Текст]" custT="1"/>
      <dgm:spPr/>
      <dgm:t>
        <a:bodyPr/>
        <a:lstStyle/>
        <a:p>
          <a:pPr algn="just"/>
          <a:r>
            <a:rPr lang="ru-RU" sz="1800" b="0" i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Затянувшаяся сдача в эксплуатацию физкультурно-оздоровительного комплекса, строящегося в городе Веневе.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3BDBF7-BA9D-4CDF-A7D8-BFA9BBFDD757}" type="parTrans" cxnId="{EB34D908-C57B-4A4C-8031-3DBDD9E30405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77FF3B-1DFE-4306-A188-B389C76427C7}" type="sibTrans" cxnId="{EB34D908-C57B-4A4C-8031-3DBDD9E30405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72563A-424F-4E5F-9EC3-A618759030C7}" type="pres">
      <dgm:prSet presAssocID="{372F0CDC-51AB-4C8E-B9A4-2F2582CEA4A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A6B5F6-D7A9-45CF-83A9-B10364E86394}" type="pres">
      <dgm:prSet presAssocID="{817C263C-F115-499D-A32C-A8F77664155F}" presName="parentLin" presStyleCnt="0"/>
      <dgm:spPr/>
    </dgm:pt>
    <dgm:pt modelId="{A3B2B663-02B7-45C5-B7E2-060389622A0F}" type="pres">
      <dgm:prSet presAssocID="{817C263C-F115-499D-A32C-A8F77664155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37139F1-C6E0-4F49-B8C0-4D4BF441397A}" type="pres">
      <dgm:prSet presAssocID="{817C263C-F115-499D-A32C-A8F77664155F}" presName="parentText" presStyleLbl="node1" presStyleIdx="0" presStyleCnt="5" custScaleX="1316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44572-2281-49C3-B171-BED82581954D}" type="pres">
      <dgm:prSet presAssocID="{817C263C-F115-499D-A32C-A8F77664155F}" presName="negativeSpace" presStyleCnt="0"/>
      <dgm:spPr/>
    </dgm:pt>
    <dgm:pt modelId="{61D6AAF0-D458-4CC7-8EFA-33CD7AA23385}" type="pres">
      <dgm:prSet presAssocID="{817C263C-F115-499D-A32C-A8F77664155F}" presName="childText" presStyleLbl="conFgAcc1" presStyleIdx="0" presStyleCnt="5">
        <dgm:presLayoutVars>
          <dgm:bulletEnabled val="1"/>
        </dgm:presLayoutVars>
      </dgm:prSet>
      <dgm:spPr/>
    </dgm:pt>
    <dgm:pt modelId="{EEBA7DAF-2199-4BAE-B802-7D1DB346FCA5}" type="pres">
      <dgm:prSet presAssocID="{A1D810C1-A05B-4AB9-8FBB-139D1416D2AE}" presName="spaceBetweenRectangles" presStyleCnt="0"/>
      <dgm:spPr/>
    </dgm:pt>
    <dgm:pt modelId="{7D79BB12-3491-4E87-959A-9C25766759D1}" type="pres">
      <dgm:prSet presAssocID="{F5A74190-C18C-4074-BA3A-EC8B8C7EEAEC}" presName="parentLin" presStyleCnt="0"/>
      <dgm:spPr/>
    </dgm:pt>
    <dgm:pt modelId="{2FC1BB9D-561B-450C-B02D-B4950D4F82DD}" type="pres">
      <dgm:prSet presAssocID="{F5A74190-C18C-4074-BA3A-EC8B8C7EEAEC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7ADCC7C-AA26-4375-9366-3A4615910406}" type="pres">
      <dgm:prSet presAssocID="{F5A74190-C18C-4074-BA3A-EC8B8C7EEAEC}" presName="parentText" presStyleLbl="node1" presStyleIdx="1" presStyleCnt="5" custScaleX="1316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D38E25-2535-4811-BB41-332712622F67}" type="pres">
      <dgm:prSet presAssocID="{F5A74190-C18C-4074-BA3A-EC8B8C7EEAEC}" presName="negativeSpace" presStyleCnt="0"/>
      <dgm:spPr/>
    </dgm:pt>
    <dgm:pt modelId="{3BD5C646-D319-4B1D-9E10-3F6A7522EA2E}" type="pres">
      <dgm:prSet presAssocID="{F5A74190-C18C-4074-BA3A-EC8B8C7EEAEC}" presName="childText" presStyleLbl="conFgAcc1" presStyleIdx="1" presStyleCnt="5">
        <dgm:presLayoutVars>
          <dgm:bulletEnabled val="1"/>
        </dgm:presLayoutVars>
      </dgm:prSet>
      <dgm:spPr/>
    </dgm:pt>
    <dgm:pt modelId="{D43C7A23-0AB1-49E1-B84E-94968CCF4263}" type="pres">
      <dgm:prSet presAssocID="{450EFF1E-A5AC-4AB4-A024-E5DE36D9AC34}" presName="spaceBetweenRectangles" presStyleCnt="0"/>
      <dgm:spPr/>
    </dgm:pt>
    <dgm:pt modelId="{A7629CB6-FD7D-4E59-9ACF-C2F4C9CA3479}" type="pres">
      <dgm:prSet presAssocID="{A6A557C1-A582-46CB-B00B-550F493AD2A4}" presName="parentLin" presStyleCnt="0"/>
      <dgm:spPr/>
    </dgm:pt>
    <dgm:pt modelId="{253D7D31-ECB0-4CDF-B228-35C7E48CB45C}" type="pres">
      <dgm:prSet presAssocID="{A6A557C1-A582-46CB-B00B-550F493AD2A4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6DC366F3-A84A-4AC2-8F76-4416797BBED4}" type="pres">
      <dgm:prSet presAssocID="{A6A557C1-A582-46CB-B00B-550F493AD2A4}" presName="parentText" presStyleLbl="node1" presStyleIdx="2" presStyleCnt="5" custScaleX="1316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C28FD5-BA3D-4455-9D32-2FF5859B87FC}" type="pres">
      <dgm:prSet presAssocID="{A6A557C1-A582-46CB-B00B-550F493AD2A4}" presName="negativeSpace" presStyleCnt="0"/>
      <dgm:spPr/>
    </dgm:pt>
    <dgm:pt modelId="{33E29F5A-572B-4803-A542-6523D8615866}" type="pres">
      <dgm:prSet presAssocID="{A6A557C1-A582-46CB-B00B-550F493AD2A4}" presName="childText" presStyleLbl="conFgAcc1" presStyleIdx="2" presStyleCnt="5">
        <dgm:presLayoutVars>
          <dgm:bulletEnabled val="1"/>
        </dgm:presLayoutVars>
      </dgm:prSet>
      <dgm:spPr/>
    </dgm:pt>
    <dgm:pt modelId="{D360F912-53F3-46FC-AB47-D95444F3441F}" type="pres">
      <dgm:prSet presAssocID="{CFB83D22-FAA7-4B40-AD1E-45E7A6CFBB8E}" presName="spaceBetweenRectangles" presStyleCnt="0"/>
      <dgm:spPr/>
    </dgm:pt>
    <dgm:pt modelId="{5E97FE1E-D09E-44E6-AABB-7F24EA4AD97D}" type="pres">
      <dgm:prSet presAssocID="{55D8D7AF-F619-4CA1-B457-1F702F328B40}" presName="parentLin" presStyleCnt="0"/>
      <dgm:spPr/>
    </dgm:pt>
    <dgm:pt modelId="{BA19F854-80E6-4CD6-9B35-E2AD3CD7A355}" type="pres">
      <dgm:prSet presAssocID="{55D8D7AF-F619-4CA1-B457-1F702F328B40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C4E6835C-8039-49DF-8B05-E75307C9BAC2}" type="pres">
      <dgm:prSet presAssocID="{55D8D7AF-F619-4CA1-B457-1F702F328B40}" presName="parentText" presStyleLbl="node1" presStyleIdx="3" presStyleCnt="5" custScaleX="1316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01EF93-9872-4A3B-B9F9-1F55368C4C6B}" type="pres">
      <dgm:prSet presAssocID="{55D8D7AF-F619-4CA1-B457-1F702F328B40}" presName="negativeSpace" presStyleCnt="0"/>
      <dgm:spPr/>
    </dgm:pt>
    <dgm:pt modelId="{1B94D0F2-95DA-4013-A796-03E640DF964D}" type="pres">
      <dgm:prSet presAssocID="{55D8D7AF-F619-4CA1-B457-1F702F328B40}" presName="childText" presStyleLbl="conFgAcc1" presStyleIdx="3" presStyleCnt="5">
        <dgm:presLayoutVars>
          <dgm:bulletEnabled val="1"/>
        </dgm:presLayoutVars>
      </dgm:prSet>
      <dgm:spPr/>
    </dgm:pt>
    <dgm:pt modelId="{6B63BE14-7094-4AA4-AA3F-13EDF836EF87}" type="pres">
      <dgm:prSet presAssocID="{4115FF8B-6EA1-432B-AE7B-8E6B055F6C3F}" presName="spaceBetweenRectangles" presStyleCnt="0"/>
      <dgm:spPr/>
    </dgm:pt>
    <dgm:pt modelId="{8CCBB673-70B3-4CE9-9230-CD1ABB0B5D92}" type="pres">
      <dgm:prSet presAssocID="{D0FBD090-542B-4652-B72B-136D915BD132}" presName="parentLin" presStyleCnt="0"/>
      <dgm:spPr/>
    </dgm:pt>
    <dgm:pt modelId="{EB81F820-56B7-461D-84A2-0BF57DBEA20B}" type="pres">
      <dgm:prSet presAssocID="{D0FBD090-542B-4652-B72B-136D915BD132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AC159B57-3E7B-445B-84AC-8FABF3AF2B7E}" type="pres">
      <dgm:prSet presAssocID="{D0FBD090-542B-4652-B72B-136D915BD132}" presName="parentText" presStyleLbl="node1" presStyleIdx="4" presStyleCnt="5" custScaleX="1316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079E4-2997-433F-9851-324A88BF5553}" type="pres">
      <dgm:prSet presAssocID="{D0FBD090-542B-4652-B72B-136D915BD132}" presName="negativeSpace" presStyleCnt="0"/>
      <dgm:spPr/>
    </dgm:pt>
    <dgm:pt modelId="{90E26AA4-90AA-4846-AC58-9253C4E972E5}" type="pres">
      <dgm:prSet presAssocID="{D0FBD090-542B-4652-B72B-136D915BD13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B80B32FE-27DE-44B2-A50E-3154B51C2FA8}" type="presOf" srcId="{A6A557C1-A582-46CB-B00B-550F493AD2A4}" destId="{253D7D31-ECB0-4CDF-B228-35C7E48CB45C}" srcOrd="0" destOrd="0" presId="urn:microsoft.com/office/officeart/2005/8/layout/list1"/>
    <dgm:cxn modelId="{7A99F567-F2C8-4D7F-8D45-37296B17BA97}" type="presOf" srcId="{55D8D7AF-F619-4CA1-B457-1F702F328B40}" destId="{C4E6835C-8039-49DF-8B05-E75307C9BAC2}" srcOrd="1" destOrd="0" presId="urn:microsoft.com/office/officeart/2005/8/layout/list1"/>
    <dgm:cxn modelId="{55EF5CBC-785B-40B2-A6A5-CF4AE773687A}" srcId="{372F0CDC-51AB-4C8E-B9A4-2F2582CEA4AD}" destId="{55D8D7AF-F619-4CA1-B457-1F702F328B40}" srcOrd="3" destOrd="0" parTransId="{5EAC95B3-20BF-4E77-B28E-F737EAAEF24B}" sibTransId="{4115FF8B-6EA1-432B-AE7B-8E6B055F6C3F}"/>
    <dgm:cxn modelId="{1F625E07-D96F-44B2-BAC3-1A0691AA7576}" type="presOf" srcId="{D0FBD090-542B-4652-B72B-136D915BD132}" destId="{EB81F820-56B7-461D-84A2-0BF57DBEA20B}" srcOrd="0" destOrd="0" presId="urn:microsoft.com/office/officeart/2005/8/layout/list1"/>
    <dgm:cxn modelId="{D82D8A41-121A-4426-80B3-D6A3CB4AAC94}" type="presOf" srcId="{817C263C-F115-499D-A32C-A8F77664155F}" destId="{D37139F1-C6E0-4F49-B8C0-4D4BF441397A}" srcOrd="1" destOrd="0" presId="urn:microsoft.com/office/officeart/2005/8/layout/list1"/>
    <dgm:cxn modelId="{CD360044-E781-4488-8420-F2CE196273C5}" type="presOf" srcId="{D0FBD090-542B-4652-B72B-136D915BD132}" destId="{AC159B57-3E7B-445B-84AC-8FABF3AF2B7E}" srcOrd="1" destOrd="0" presId="urn:microsoft.com/office/officeart/2005/8/layout/list1"/>
    <dgm:cxn modelId="{3372A1AB-3020-4AA3-B114-933670A41E46}" srcId="{372F0CDC-51AB-4C8E-B9A4-2F2582CEA4AD}" destId="{817C263C-F115-499D-A32C-A8F77664155F}" srcOrd="0" destOrd="0" parTransId="{82D49B4E-4784-453C-85D1-F2A795F7F836}" sibTransId="{A1D810C1-A05B-4AB9-8FBB-139D1416D2AE}"/>
    <dgm:cxn modelId="{061BF590-5DF4-429F-A90F-81AE05B5D169}" type="presOf" srcId="{F5A74190-C18C-4074-BA3A-EC8B8C7EEAEC}" destId="{B7ADCC7C-AA26-4375-9366-3A4615910406}" srcOrd="1" destOrd="0" presId="urn:microsoft.com/office/officeart/2005/8/layout/list1"/>
    <dgm:cxn modelId="{BF49A1C2-296A-46CA-B588-9BBD4E5A6E59}" type="presOf" srcId="{372F0CDC-51AB-4C8E-B9A4-2F2582CEA4AD}" destId="{5372563A-424F-4E5F-9EC3-A618759030C7}" srcOrd="0" destOrd="0" presId="urn:microsoft.com/office/officeart/2005/8/layout/list1"/>
    <dgm:cxn modelId="{2673C534-92D5-471F-8745-C25300A4006B}" type="presOf" srcId="{55D8D7AF-F619-4CA1-B457-1F702F328B40}" destId="{BA19F854-80E6-4CD6-9B35-E2AD3CD7A355}" srcOrd="0" destOrd="0" presId="urn:microsoft.com/office/officeart/2005/8/layout/list1"/>
    <dgm:cxn modelId="{4B0DADE0-4CD1-45F4-8D0C-C21CB36285F0}" srcId="{372F0CDC-51AB-4C8E-B9A4-2F2582CEA4AD}" destId="{A6A557C1-A582-46CB-B00B-550F493AD2A4}" srcOrd="2" destOrd="0" parTransId="{8F2DD954-7D8B-4521-8CE3-061069573875}" sibTransId="{CFB83D22-FAA7-4B40-AD1E-45E7A6CFBB8E}"/>
    <dgm:cxn modelId="{DE133E69-C4F9-4172-931A-758E43735F87}" type="presOf" srcId="{A6A557C1-A582-46CB-B00B-550F493AD2A4}" destId="{6DC366F3-A84A-4AC2-8F76-4416797BBED4}" srcOrd="1" destOrd="0" presId="urn:microsoft.com/office/officeart/2005/8/layout/list1"/>
    <dgm:cxn modelId="{EB34D908-C57B-4A4C-8031-3DBDD9E30405}" srcId="{372F0CDC-51AB-4C8E-B9A4-2F2582CEA4AD}" destId="{D0FBD090-542B-4652-B72B-136D915BD132}" srcOrd="4" destOrd="0" parTransId="{6B3BDBF7-BA9D-4CDF-A7D8-BFA9BBFDD757}" sibTransId="{6E77FF3B-1DFE-4306-A188-B389C76427C7}"/>
    <dgm:cxn modelId="{0AD7BDDE-5950-4FCB-AE80-75C749097BA4}" srcId="{372F0CDC-51AB-4C8E-B9A4-2F2582CEA4AD}" destId="{F5A74190-C18C-4074-BA3A-EC8B8C7EEAEC}" srcOrd="1" destOrd="0" parTransId="{6EAC84D7-25EC-4ACC-81ED-ADB9E0598187}" sibTransId="{450EFF1E-A5AC-4AB4-A024-E5DE36D9AC34}"/>
    <dgm:cxn modelId="{976121DB-E0E2-47D8-BD10-FFBB1E39525C}" type="presOf" srcId="{817C263C-F115-499D-A32C-A8F77664155F}" destId="{A3B2B663-02B7-45C5-B7E2-060389622A0F}" srcOrd="0" destOrd="0" presId="urn:microsoft.com/office/officeart/2005/8/layout/list1"/>
    <dgm:cxn modelId="{D3210AC1-1450-49C3-B22F-14C440299D69}" type="presOf" srcId="{F5A74190-C18C-4074-BA3A-EC8B8C7EEAEC}" destId="{2FC1BB9D-561B-450C-B02D-B4950D4F82DD}" srcOrd="0" destOrd="0" presId="urn:microsoft.com/office/officeart/2005/8/layout/list1"/>
    <dgm:cxn modelId="{D2292CBC-C1F9-4B2F-92E1-6C7C74D3F454}" type="presParOf" srcId="{5372563A-424F-4E5F-9EC3-A618759030C7}" destId="{D9A6B5F6-D7A9-45CF-83A9-B10364E86394}" srcOrd="0" destOrd="0" presId="urn:microsoft.com/office/officeart/2005/8/layout/list1"/>
    <dgm:cxn modelId="{4977BDED-36CA-40A0-B2CA-B22527F94782}" type="presParOf" srcId="{D9A6B5F6-D7A9-45CF-83A9-B10364E86394}" destId="{A3B2B663-02B7-45C5-B7E2-060389622A0F}" srcOrd="0" destOrd="0" presId="urn:microsoft.com/office/officeart/2005/8/layout/list1"/>
    <dgm:cxn modelId="{68AEA135-5B3E-4B88-BD6E-F76FCF2C430A}" type="presParOf" srcId="{D9A6B5F6-D7A9-45CF-83A9-B10364E86394}" destId="{D37139F1-C6E0-4F49-B8C0-4D4BF441397A}" srcOrd="1" destOrd="0" presId="urn:microsoft.com/office/officeart/2005/8/layout/list1"/>
    <dgm:cxn modelId="{CE7BC08C-F1EE-4DF4-AAD1-1522AD2E89E3}" type="presParOf" srcId="{5372563A-424F-4E5F-9EC3-A618759030C7}" destId="{82844572-2281-49C3-B171-BED82581954D}" srcOrd="1" destOrd="0" presId="urn:microsoft.com/office/officeart/2005/8/layout/list1"/>
    <dgm:cxn modelId="{45128C43-A457-4E52-BCEB-7A7BE3BFF74B}" type="presParOf" srcId="{5372563A-424F-4E5F-9EC3-A618759030C7}" destId="{61D6AAF0-D458-4CC7-8EFA-33CD7AA23385}" srcOrd="2" destOrd="0" presId="urn:microsoft.com/office/officeart/2005/8/layout/list1"/>
    <dgm:cxn modelId="{DF13FB76-94D5-4497-8BDD-9D9B25D003E3}" type="presParOf" srcId="{5372563A-424F-4E5F-9EC3-A618759030C7}" destId="{EEBA7DAF-2199-4BAE-B802-7D1DB346FCA5}" srcOrd="3" destOrd="0" presId="urn:microsoft.com/office/officeart/2005/8/layout/list1"/>
    <dgm:cxn modelId="{C6D30D9D-E7E1-403E-92D9-71396053D7F8}" type="presParOf" srcId="{5372563A-424F-4E5F-9EC3-A618759030C7}" destId="{7D79BB12-3491-4E87-959A-9C25766759D1}" srcOrd="4" destOrd="0" presId="urn:microsoft.com/office/officeart/2005/8/layout/list1"/>
    <dgm:cxn modelId="{16D5B295-D299-4B5F-9F59-63893954E6E7}" type="presParOf" srcId="{7D79BB12-3491-4E87-959A-9C25766759D1}" destId="{2FC1BB9D-561B-450C-B02D-B4950D4F82DD}" srcOrd="0" destOrd="0" presId="urn:microsoft.com/office/officeart/2005/8/layout/list1"/>
    <dgm:cxn modelId="{F8ACD1B5-66BC-4D0E-AD85-4CE20EBCE408}" type="presParOf" srcId="{7D79BB12-3491-4E87-959A-9C25766759D1}" destId="{B7ADCC7C-AA26-4375-9366-3A4615910406}" srcOrd="1" destOrd="0" presId="urn:microsoft.com/office/officeart/2005/8/layout/list1"/>
    <dgm:cxn modelId="{24422F26-523F-46E6-B7D5-FA9076B60D8A}" type="presParOf" srcId="{5372563A-424F-4E5F-9EC3-A618759030C7}" destId="{1FD38E25-2535-4811-BB41-332712622F67}" srcOrd="5" destOrd="0" presId="urn:microsoft.com/office/officeart/2005/8/layout/list1"/>
    <dgm:cxn modelId="{8732C62B-9351-4503-BB39-55D1C68DC23B}" type="presParOf" srcId="{5372563A-424F-4E5F-9EC3-A618759030C7}" destId="{3BD5C646-D319-4B1D-9E10-3F6A7522EA2E}" srcOrd="6" destOrd="0" presId="urn:microsoft.com/office/officeart/2005/8/layout/list1"/>
    <dgm:cxn modelId="{9B931989-DD9D-4338-BF68-B9B2D01958BE}" type="presParOf" srcId="{5372563A-424F-4E5F-9EC3-A618759030C7}" destId="{D43C7A23-0AB1-49E1-B84E-94968CCF4263}" srcOrd="7" destOrd="0" presId="urn:microsoft.com/office/officeart/2005/8/layout/list1"/>
    <dgm:cxn modelId="{B25A14C8-EB92-4FAD-AF7B-8E2D107CECDA}" type="presParOf" srcId="{5372563A-424F-4E5F-9EC3-A618759030C7}" destId="{A7629CB6-FD7D-4E59-9ACF-C2F4C9CA3479}" srcOrd="8" destOrd="0" presId="urn:microsoft.com/office/officeart/2005/8/layout/list1"/>
    <dgm:cxn modelId="{9E77DCAC-5E0D-4A66-AA91-C9879A07B5D4}" type="presParOf" srcId="{A7629CB6-FD7D-4E59-9ACF-C2F4C9CA3479}" destId="{253D7D31-ECB0-4CDF-B228-35C7E48CB45C}" srcOrd="0" destOrd="0" presId="urn:microsoft.com/office/officeart/2005/8/layout/list1"/>
    <dgm:cxn modelId="{B1D226B7-C5DB-41B6-BE43-FD6EE0C7327E}" type="presParOf" srcId="{A7629CB6-FD7D-4E59-9ACF-C2F4C9CA3479}" destId="{6DC366F3-A84A-4AC2-8F76-4416797BBED4}" srcOrd="1" destOrd="0" presId="urn:microsoft.com/office/officeart/2005/8/layout/list1"/>
    <dgm:cxn modelId="{28533CED-85A9-4DAA-B67C-3BF8A86047BD}" type="presParOf" srcId="{5372563A-424F-4E5F-9EC3-A618759030C7}" destId="{75C28FD5-BA3D-4455-9D32-2FF5859B87FC}" srcOrd="9" destOrd="0" presId="urn:microsoft.com/office/officeart/2005/8/layout/list1"/>
    <dgm:cxn modelId="{ACD7A43C-61D8-4550-AA68-0E0687296468}" type="presParOf" srcId="{5372563A-424F-4E5F-9EC3-A618759030C7}" destId="{33E29F5A-572B-4803-A542-6523D8615866}" srcOrd="10" destOrd="0" presId="urn:microsoft.com/office/officeart/2005/8/layout/list1"/>
    <dgm:cxn modelId="{4625D856-AA7B-46B5-98C3-99C440D3B2E9}" type="presParOf" srcId="{5372563A-424F-4E5F-9EC3-A618759030C7}" destId="{D360F912-53F3-46FC-AB47-D95444F3441F}" srcOrd="11" destOrd="0" presId="urn:microsoft.com/office/officeart/2005/8/layout/list1"/>
    <dgm:cxn modelId="{787150C7-C658-4843-881B-9E1BA6FEF813}" type="presParOf" srcId="{5372563A-424F-4E5F-9EC3-A618759030C7}" destId="{5E97FE1E-D09E-44E6-AABB-7F24EA4AD97D}" srcOrd="12" destOrd="0" presId="urn:microsoft.com/office/officeart/2005/8/layout/list1"/>
    <dgm:cxn modelId="{A1CC18AC-6551-4608-A156-71FE1AE6F15D}" type="presParOf" srcId="{5E97FE1E-D09E-44E6-AABB-7F24EA4AD97D}" destId="{BA19F854-80E6-4CD6-9B35-E2AD3CD7A355}" srcOrd="0" destOrd="0" presId="urn:microsoft.com/office/officeart/2005/8/layout/list1"/>
    <dgm:cxn modelId="{AFF48993-C11E-4A77-ABEC-E4086565C804}" type="presParOf" srcId="{5E97FE1E-D09E-44E6-AABB-7F24EA4AD97D}" destId="{C4E6835C-8039-49DF-8B05-E75307C9BAC2}" srcOrd="1" destOrd="0" presId="urn:microsoft.com/office/officeart/2005/8/layout/list1"/>
    <dgm:cxn modelId="{5892688A-F94F-4B03-BF6B-04F071317B27}" type="presParOf" srcId="{5372563A-424F-4E5F-9EC3-A618759030C7}" destId="{6C01EF93-9872-4A3B-B9F9-1F55368C4C6B}" srcOrd="13" destOrd="0" presId="urn:microsoft.com/office/officeart/2005/8/layout/list1"/>
    <dgm:cxn modelId="{E1482DA7-147D-48A0-A5DB-FB815ED9F6D9}" type="presParOf" srcId="{5372563A-424F-4E5F-9EC3-A618759030C7}" destId="{1B94D0F2-95DA-4013-A796-03E640DF964D}" srcOrd="14" destOrd="0" presId="urn:microsoft.com/office/officeart/2005/8/layout/list1"/>
    <dgm:cxn modelId="{F6E86DA6-6C2D-4696-848A-2C2AC3FE68DF}" type="presParOf" srcId="{5372563A-424F-4E5F-9EC3-A618759030C7}" destId="{6B63BE14-7094-4AA4-AA3F-13EDF836EF87}" srcOrd="15" destOrd="0" presId="urn:microsoft.com/office/officeart/2005/8/layout/list1"/>
    <dgm:cxn modelId="{23F8B020-8B53-45B6-B47D-BD677448FA15}" type="presParOf" srcId="{5372563A-424F-4E5F-9EC3-A618759030C7}" destId="{8CCBB673-70B3-4CE9-9230-CD1ABB0B5D92}" srcOrd="16" destOrd="0" presId="urn:microsoft.com/office/officeart/2005/8/layout/list1"/>
    <dgm:cxn modelId="{68082D0D-8DC1-411B-947C-AED1237D6536}" type="presParOf" srcId="{8CCBB673-70B3-4CE9-9230-CD1ABB0B5D92}" destId="{EB81F820-56B7-461D-84A2-0BF57DBEA20B}" srcOrd="0" destOrd="0" presId="urn:microsoft.com/office/officeart/2005/8/layout/list1"/>
    <dgm:cxn modelId="{89CEC773-9A73-4DC1-B7A6-C87043BB271E}" type="presParOf" srcId="{8CCBB673-70B3-4CE9-9230-CD1ABB0B5D92}" destId="{AC159B57-3E7B-445B-84AC-8FABF3AF2B7E}" srcOrd="1" destOrd="0" presId="urn:microsoft.com/office/officeart/2005/8/layout/list1"/>
    <dgm:cxn modelId="{2519A9AC-9AF1-4D40-976E-B302D99CEAAD}" type="presParOf" srcId="{5372563A-424F-4E5F-9EC3-A618759030C7}" destId="{C89079E4-2997-433F-9851-324A88BF5553}" srcOrd="17" destOrd="0" presId="urn:microsoft.com/office/officeart/2005/8/layout/list1"/>
    <dgm:cxn modelId="{8045AA83-9B32-4223-BF1D-0B99171E8344}" type="presParOf" srcId="{5372563A-424F-4E5F-9EC3-A618759030C7}" destId="{90E26AA4-90AA-4846-AC58-9253C4E972E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A88922-8877-4FE1-9311-FA43C5050B14}" type="doc">
      <dgm:prSet loTypeId="urn:microsoft.com/office/officeart/2005/8/layout/vList3#1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9818056-457C-479F-94A1-13ED484BD9FE}">
      <dgm:prSet phldrT="[Текст]" custT="1"/>
      <dgm:spPr/>
      <dgm:t>
        <a:bodyPr/>
        <a:lstStyle/>
        <a:p>
          <a:pPr algn="just"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 учреждений образования:</a:t>
          </a:r>
        </a:p>
        <a:p>
          <a:pPr algn="just"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 – центров образования, </a:t>
          </a:r>
        </a:p>
        <a:p>
          <a:pPr algn="just"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 – общеобразовательных учреждений, </a:t>
          </a:r>
        </a:p>
        <a:p>
          <a:pPr algn="just"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 – учреждения дополнительного образования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3F5C17-9F43-40CE-B2D8-41F73294E6BD}" type="parTrans" cxnId="{4E7D4B54-6640-4519-AEAA-5C18F5FED9ED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3A6E1A-1656-4054-AA00-96BAA41181D6}" type="sibTrans" cxnId="{4E7D4B54-6640-4519-AEAA-5C18F5FED9ED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FD9079-F618-4FF2-8A71-511616FF19F7}">
      <dgm:prSet phldrT="[Текст]" custT="1"/>
      <dgm:spPr/>
      <dgm:t>
        <a:bodyPr/>
        <a:lstStyle/>
        <a:p>
          <a:pPr algn="just"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школах обучается – 2851 ребенок</a:t>
          </a:r>
        </a:p>
        <a:p>
          <a:pPr algn="just"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Детские сады посещают – 1214 воспитанников</a:t>
          </a:r>
        </a:p>
        <a:p>
          <a:pPr algn="just"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учреждениях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доп.образования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занимаются – 1331 ребенок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F0916C-AE51-4A7B-9094-61E1BC05C9F3}" type="parTrans" cxnId="{23004FB6-B913-4B3D-95F5-08F39B941929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FDDAED-FEFA-4AC6-AD60-29F7828EB0A6}" type="sibTrans" cxnId="{23004FB6-B913-4B3D-95F5-08F39B941929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524FDA-20B0-480D-B28C-E2E677B98656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17 спортивных залов, 8 футбольных полей, 3 хоккейные площадки, 4 многофункциональные спортивные площадки, сооружение для занятия «</a:t>
          </a: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Workout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».</a:t>
          </a:r>
        </a:p>
      </dgm:t>
    </dgm:pt>
    <dgm:pt modelId="{BADBDFC3-4746-4F0F-B5E2-164A1C4176EE}" type="parTrans" cxnId="{0D6728D1-E094-4B9F-A3F5-3B9363B522FF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36794C-2878-4665-9B64-CF0F850E5618}" type="sibTrans" cxnId="{0D6728D1-E094-4B9F-A3F5-3B9363B522FF}">
      <dgm:prSet/>
      <dgm:spPr/>
      <dgm:t>
        <a:bodyPr/>
        <a:lstStyle/>
        <a:p>
          <a:pPr algn="just"/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D5D255-7F1C-4B9D-891A-6BBB3190BFF0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17 домов культуры, 15 учреждений библиотечной системы, </a:t>
          </a:r>
        </a:p>
        <a:p>
          <a:pPr algn="just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 учреждения дополнительного образования </a:t>
          </a:r>
        </a:p>
      </dgm:t>
    </dgm:pt>
    <dgm:pt modelId="{1266905F-E91A-4399-A16C-3343C479918F}" type="parTrans" cxnId="{158172E5-C53A-4E7A-8E13-31991090181F}">
      <dgm:prSet/>
      <dgm:spPr/>
      <dgm:t>
        <a:bodyPr/>
        <a:lstStyle/>
        <a:p>
          <a:endParaRPr lang="ru-RU"/>
        </a:p>
      </dgm:t>
    </dgm:pt>
    <dgm:pt modelId="{F5C4F37C-AEBC-4683-B559-80F1DA1AAE5F}" type="sibTrans" cxnId="{158172E5-C53A-4E7A-8E13-31991090181F}">
      <dgm:prSet/>
      <dgm:spPr/>
      <dgm:t>
        <a:bodyPr/>
        <a:lstStyle/>
        <a:p>
          <a:endParaRPr lang="ru-RU"/>
        </a:p>
      </dgm:t>
    </dgm:pt>
    <dgm:pt modelId="{428A82DC-EAB2-4F94-B341-78AAB1D24D66}" type="pres">
      <dgm:prSet presAssocID="{66A88922-8877-4FE1-9311-FA43C5050B1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18FBF3-04D5-45D1-B586-FA547E5697CD}" type="pres">
      <dgm:prSet presAssocID="{59818056-457C-479F-94A1-13ED484BD9FE}" presName="composite" presStyleCnt="0"/>
      <dgm:spPr/>
      <dgm:t>
        <a:bodyPr/>
        <a:lstStyle/>
        <a:p>
          <a:endParaRPr lang="ru-RU"/>
        </a:p>
      </dgm:t>
    </dgm:pt>
    <dgm:pt modelId="{6C97DB42-F275-409A-9078-FED6C939C902}" type="pres">
      <dgm:prSet presAssocID="{59818056-457C-479F-94A1-13ED484BD9FE}" presName="imgShp" presStyleLbl="fgImgPlace1" presStyleIdx="0" presStyleCnt="4" custLinFactNeighborX="-2932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24C6380-0555-4FA0-9426-A6A899B04A92}" type="pres">
      <dgm:prSet presAssocID="{59818056-457C-479F-94A1-13ED484BD9FE}" presName="txShp" presStyleLbl="node1" presStyleIdx="0" presStyleCnt="4" custScaleX="1065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C6B80-0DD7-4B8A-A414-AFBBA5D87941}" type="pres">
      <dgm:prSet presAssocID="{B93A6E1A-1656-4054-AA00-96BAA41181D6}" presName="spacing" presStyleCnt="0"/>
      <dgm:spPr/>
      <dgm:t>
        <a:bodyPr/>
        <a:lstStyle/>
        <a:p>
          <a:endParaRPr lang="ru-RU"/>
        </a:p>
      </dgm:t>
    </dgm:pt>
    <dgm:pt modelId="{B5D87A39-6113-4B4C-8A6D-845C78EDB7D6}" type="pres">
      <dgm:prSet presAssocID="{F2FD9079-F618-4FF2-8A71-511616FF19F7}" presName="composite" presStyleCnt="0"/>
      <dgm:spPr/>
      <dgm:t>
        <a:bodyPr/>
        <a:lstStyle/>
        <a:p>
          <a:endParaRPr lang="ru-RU"/>
        </a:p>
      </dgm:t>
    </dgm:pt>
    <dgm:pt modelId="{92CA307F-3D27-4862-A075-DDA293475449}" type="pres">
      <dgm:prSet presAssocID="{F2FD9079-F618-4FF2-8A71-511616FF19F7}" presName="imgShp" presStyleLbl="fgImgPlace1" presStyleIdx="1" presStyleCnt="4" custLinFactNeighborX="-2859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ru-RU"/>
        </a:p>
      </dgm:t>
    </dgm:pt>
    <dgm:pt modelId="{B242FD67-2E08-4A8A-BD5F-DA84B06F7578}" type="pres">
      <dgm:prSet presAssocID="{F2FD9079-F618-4FF2-8A71-511616FF19F7}" presName="txShp" presStyleLbl="node1" presStyleIdx="1" presStyleCnt="4" custScaleX="1078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2E7E5-7DA8-4E95-9747-CCC3F2D1A30C}" type="pres">
      <dgm:prSet presAssocID="{6EFDDAED-FEFA-4AC6-AD60-29F7828EB0A6}" presName="spacing" presStyleCnt="0"/>
      <dgm:spPr/>
      <dgm:t>
        <a:bodyPr/>
        <a:lstStyle/>
        <a:p>
          <a:endParaRPr lang="ru-RU"/>
        </a:p>
      </dgm:t>
    </dgm:pt>
    <dgm:pt modelId="{2C27894E-1896-45FE-AA6F-7703F695DA21}" type="pres">
      <dgm:prSet presAssocID="{1A524FDA-20B0-480D-B28C-E2E677B98656}" presName="composite" presStyleCnt="0"/>
      <dgm:spPr/>
      <dgm:t>
        <a:bodyPr/>
        <a:lstStyle/>
        <a:p>
          <a:endParaRPr lang="ru-RU"/>
        </a:p>
      </dgm:t>
    </dgm:pt>
    <dgm:pt modelId="{E4E8AC7F-F3D2-4A71-81AD-B190644C8E41}" type="pres">
      <dgm:prSet presAssocID="{1A524FDA-20B0-480D-B28C-E2E677B98656}" presName="imgShp" presStyleLbl="fgImgPlace1" presStyleIdx="2" presStyleCnt="4" custLinFactNeighborX="-2639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ru-RU"/>
        </a:p>
      </dgm:t>
    </dgm:pt>
    <dgm:pt modelId="{FD9906B4-E8EE-4252-BAF3-A61023CC1D30}" type="pres">
      <dgm:prSet presAssocID="{1A524FDA-20B0-480D-B28C-E2E677B98656}" presName="txShp" presStyleLbl="node1" presStyleIdx="2" presStyleCnt="4" custScaleX="1088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49540B-302B-4503-A088-5D2215802AA3}" type="pres">
      <dgm:prSet presAssocID="{1A36794C-2878-4665-9B64-CF0F850E5618}" presName="spacing" presStyleCnt="0"/>
      <dgm:spPr/>
      <dgm:t>
        <a:bodyPr/>
        <a:lstStyle/>
        <a:p>
          <a:endParaRPr lang="ru-RU"/>
        </a:p>
      </dgm:t>
    </dgm:pt>
    <dgm:pt modelId="{5A0DA4D5-7730-4DFA-9315-90D0C8DB8CCB}" type="pres">
      <dgm:prSet presAssocID="{70D5D255-7F1C-4B9D-891A-6BBB3190BFF0}" presName="composite" presStyleCnt="0"/>
      <dgm:spPr/>
      <dgm:t>
        <a:bodyPr/>
        <a:lstStyle/>
        <a:p>
          <a:endParaRPr lang="ru-RU"/>
        </a:p>
      </dgm:t>
    </dgm:pt>
    <dgm:pt modelId="{E1C607C3-56A6-40DC-BA0C-09754A8FDDB8}" type="pres">
      <dgm:prSet presAssocID="{70D5D255-7F1C-4B9D-891A-6BBB3190BFF0}" presName="imgShp" presStyleLbl="fgImgPlace1" presStyleIdx="3" presStyleCnt="4" custLinFactNeighborX="-2713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0047F1E-5832-48C2-A02D-20A8767DEBCB}" type="pres">
      <dgm:prSet presAssocID="{70D5D255-7F1C-4B9D-891A-6BBB3190BFF0}" presName="txShp" presStyleLbl="node1" presStyleIdx="3" presStyleCnt="4" custScaleX="110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620124-EFAA-4CB3-AA64-2D9C14DADAB8}" type="presOf" srcId="{59818056-457C-479F-94A1-13ED484BD9FE}" destId="{D24C6380-0555-4FA0-9426-A6A899B04A92}" srcOrd="0" destOrd="0" presId="urn:microsoft.com/office/officeart/2005/8/layout/vList3#1"/>
    <dgm:cxn modelId="{0D6728D1-E094-4B9F-A3F5-3B9363B522FF}" srcId="{66A88922-8877-4FE1-9311-FA43C5050B14}" destId="{1A524FDA-20B0-480D-B28C-E2E677B98656}" srcOrd="2" destOrd="0" parTransId="{BADBDFC3-4746-4F0F-B5E2-164A1C4176EE}" sibTransId="{1A36794C-2878-4665-9B64-CF0F850E5618}"/>
    <dgm:cxn modelId="{158172E5-C53A-4E7A-8E13-31991090181F}" srcId="{66A88922-8877-4FE1-9311-FA43C5050B14}" destId="{70D5D255-7F1C-4B9D-891A-6BBB3190BFF0}" srcOrd="3" destOrd="0" parTransId="{1266905F-E91A-4399-A16C-3343C479918F}" sibTransId="{F5C4F37C-AEBC-4683-B559-80F1DA1AAE5F}"/>
    <dgm:cxn modelId="{23004FB6-B913-4B3D-95F5-08F39B941929}" srcId="{66A88922-8877-4FE1-9311-FA43C5050B14}" destId="{F2FD9079-F618-4FF2-8A71-511616FF19F7}" srcOrd="1" destOrd="0" parTransId="{CEF0916C-AE51-4A7B-9094-61E1BC05C9F3}" sibTransId="{6EFDDAED-FEFA-4AC6-AD60-29F7828EB0A6}"/>
    <dgm:cxn modelId="{D71420A6-DEBD-446A-98EB-88B8C460B8A3}" type="presOf" srcId="{66A88922-8877-4FE1-9311-FA43C5050B14}" destId="{428A82DC-EAB2-4F94-B341-78AAB1D24D66}" srcOrd="0" destOrd="0" presId="urn:microsoft.com/office/officeart/2005/8/layout/vList3#1"/>
    <dgm:cxn modelId="{4E7D4B54-6640-4519-AEAA-5C18F5FED9ED}" srcId="{66A88922-8877-4FE1-9311-FA43C5050B14}" destId="{59818056-457C-479F-94A1-13ED484BD9FE}" srcOrd="0" destOrd="0" parTransId="{423F5C17-9F43-40CE-B2D8-41F73294E6BD}" sibTransId="{B93A6E1A-1656-4054-AA00-96BAA41181D6}"/>
    <dgm:cxn modelId="{A239AC91-78F7-4581-AF89-E03AA95B1303}" type="presOf" srcId="{70D5D255-7F1C-4B9D-891A-6BBB3190BFF0}" destId="{60047F1E-5832-48C2-A02D-20A8767DEBCB}" srcOrd="0" destOrd="0" presId="urn:microsoft.com/office/officeart/2005/8/layout/vList3#1"/>
    <dgm:cxn modelId="{A063ED31-5C1F-46A4-9471-D781E06CCFC0}" type="presOf" srcId="{F2FD9079-F618-4FF2-8A71-511616FF19F7}" destId="{B242FD67-2E08-4A8A-BD5F-DA84B06F7578}" srcOrd="0" destOrd="0" presId="urn:microsoft.com/office/officeart/2005/8/layout/vList3#1"/>
    <dgm:cxn modelId="{6C4E3D44-541B-41DC-97CB-61856719A169}" type="presOf" srcId="{1A524FDA-20B0-480D-B28C-E2E677B98656}" destId="{FD9906B4-E8EE-4252-BAF3-A61023CC1D30}" srcOrd="0" destOrd="0" presId="urn:microsoft.com/office/officeart/2005/8/layout/vList3#1"/>
    <dgm:cxn modelId="{8DCC6B34-963D-4E3A-8391-CC30A54A3B79}" type="presParOf" srcId="{428A82DC-EAB2-4F94-B341-78AAB1D24D66}" destId="{8318FBF3-04D5-45D1-B586-FA547E5697CD}" srcOrd="0" destOrd="0" presId="urn:microsoft.com/office/officeart/2005/8/layout/vList3#1"/>
    <dgm:cxn modelId="{A98C5989-F0FB-4E5A-8982-E523D0556F8A}" type="presParOf" srcId="{8318FBF3-04D5-45D1-B586-FA547E5697CD}" destId="{6C97DB42-F275-409A-9078-FED6C939C902}" srcOrd="0" destOrd="0" presId="urn:microsoft.com/office/officeart/2005/8/layout/vList3#1"/>
    <dgm:cxn modelId="{1ED248A4-F9BF-4953-8F00-9227B5A26C4F}" type="presParOf" srcId="{8318FBF3-04D5-45D1-B586-FA547E5697CD}" destId="{D24C6380-0555-4FA0-9426-A6A899B04A92}" srcOrd="1" destOrd="0" presId="urn:microsoft.com/office/officeart/2005/8/layout/vList3#1"/>
    <dgm:cxn modelId="{CED901F8-B857-4BE8-BB91-5ED10DD9CCC4}" type="presParOf" srcId="{428A82DC-EAB2-4F94-B341-78AAB1D24D66}" destId="{A4BC6B80-0DD7-4B8A-A414-AFBBA5D87941}" srcOrd="1" destOrd="0" presId="urn:microsoft.com/office/officeart/2005/8/layout/vList3#1"/>
    <dgm:cxn modelId="{825B60B2-6026-4D1E-A088-93DF036115DC}" type="presParOf" srcId="{428A82DC-EAB2-4F94-B341-78AAB1D24D66}" destId="{B5D87A39-6113-4B4C-8A6D-845C78EDB7D6}" srcOrd="2" destOrd="0" presId="urn:microsoft.com/office/officeart/2005/8/layout/vList3#1"/>
    <dgm:cxn modelId="{0DABA763-D2BA-464B-B249-86106D8482C0}" type="presParOf" srcId="{B5D87A39-6113-4B4C-8A6D-845C78EDB7D6}" destId="{92CA307F-3D27-4862-A075-DDA293475449}" srcOrd="0" destOrd="0" presId="urn:microsoft.com/office/officeart/2005/8/layout/vList3#1"/>
    <dgm:cxn modelId="{C8E8A77F-9149-44E9-9329-ECD36FE6E5F6}" type="presParOf" srcId="{B5D87A39-6113-4B4C-8A6D-845C78EDB7D6}" destId="{B242FD67-2E08-4A8A-BD5F-DA84B06F7578}" srcOrd="1" destOrd="0" presId="urn:microsoft.com/office/officeart/2005/8/layout/vList3#1"/>
    <dgm:cxn modelId="{236D287F-A805-4BE4-91D9-8CF210D15EB6}" type="presParOf" srcId="{428A82DC-EAB2-4F94-B341-78AAB1D24D66}" destId="{F332E7E5-7DA8-4E95-9747-CCC3F2D1A30C}" srcOrd="3" destOrd="0" presId="urn:microsoft.com/office/officeart/2005/8/layout/vList3#1"/>
    <dgm:cxn modelId="{13B4798C-D6F9-4779-ACAC-065451EDB30B}" type="presParOf" srcId="{428A82DC-EAB2-4F94-B341-78AAB1D24D66}" destId="{2C27894E-1896-45FE-AA6F-7703F695DA21}" srcOrd="4" destOrd="0" presId="urn:microsoft.com/office/officeart/2005/8/layout/vList3#1"/>
    <dgm:cxn modelId="{757B49F3-030A-4345-9EEC-34916EB15239}" type="presParOf" srcId="{2C27894E-1896-45FE-AA6F-7703F695DA21}" destId="{E4E8AC7F-F3D2-4A71-81AD-B190644C8E41}" srcOrd="0" destOrd="0" presId="urn:microsoft.com/office/officeart/2005/8/layout/vList3#1"/>
    <dgm:cxn modelId="{D42F8F24-25EE-4A20-B1EE-5F2E656393B0}" type="presParOf" srcId="{2C27894E-1896-45FE-AA6F-7703F695DA21}" destId="{FD9906B4-E8EE-4252-BAF3-A61023CC1D30}" srcOrd="1" destOrd="0" presId="urn:microsoft.com/office/officeart/2005/8/layout/vList3#1"/>
    <dgm:cxn modelId="{1D5429A0-82E4-44A2-B370-976888DE01E9}" type="presParOf" srcId="{428A82DC-EAB2-4F94-B341-78AAB1D24D66}" destId="{4349540B-302B-4503-A088-5D2215802AA3}" srcOrd="5" destOrd="0" presId="urn:microsoft.com/office/officeart/2005/8/layout/vList3#1"/>
    <dgm:cxn modelId="{C30C5E87-6C9E-4254-8253-E3ACCFFA2C85}" type="presParOf" srcId="{428A82DC-EAB2-4F94-B341-78AAB1D24D66}" destId="{5A0DA4D5-7730-4DFA-9315-90D0C8DB8CCB}" srcOrd="6" destOrd="0" presId="urn:microsoft.com/office/officeart/2005/8/layout/vList3#1"/>
    <dgm:cxn modelId="{2F576F87-6C4A-4774-8061-5298D6D45323}" type="presParOf" srcId="{5A0DA4D5-7730-4DFA-9315-90D0C8DB8CCB}" destId="{E1C607C3-56A6-40DC-BA0C-09754A8FDDB8}" srcOrd="0" destOrd="0" presId="urn:microsoft.com/office/officeart/2005/8/layout/vList3#1"/>
    <dgm:cxn modelId="{D8442648-3FE1-4400-BD2B-C6D78EF63A00}" type="presParOf" srcId="{5A0DA4D5-7730-4DFA-9315-90D0C8DB8CCB}" destId="{60047F1E-5832-48C2-A02D-20A8767DEBCB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27A90F-94CC-4AB8-95A5-F40E0E589A29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2FA033-E2DD-4421-B5FF-41B7592D45C9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Заработная плата педагогических работников общеобразовательных учреждений – 26,9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(102 % к показателю дорожной карты)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C002FB-91B9-47E8-93BB-636E3620707E}" type="parTrans" cxnId="{3BF20B2F-6318-415F-A1C3-C263D6137AEC}">
      <dgm:prSet/>
      <dgm:spPr/>
      <dgm:t>
        <a:bodyPr/>
        <a:lstStyle/>
        <a:p>
          <a:pPr algn="just"/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66EC23-78A6-468D-AF49-CEDD729CD07F}" type="sibTrans" cxnId="{3BF20B2F-6318-415F-A1C3-C263D6137AEC}">
      <dgm:prSet/>
      <dgm:spPr/>
      <dgm:t>
        <a:bodyPr/>
        <a:lstStyle/>
        <a:p>
          <a:pPr algn="just"/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94C0B4-E291-45B7-81AB-97FF2D41A137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Заработная плата педагогических работников дошкольных образовательных учреждений – 24,3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(102 % к показателю дорожной карты)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76D255-CDF5-4E33-B1ED-B0F9A660CA81}" type="parTrans" cxnId="{3F97BD54-001B-4273-A333-FB65BA42ADAE}">
      <dgm:prSet/>
      <dgm:spPr/>
      <dgm:t>
        <a:bodyPr/>
        <a:lstStyle/>
        <a:p>
          <a:pPr algn="just"/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3321FA-6FD9-4631-9144-179071974969}" type="sibTrans" cxnId="{3F97BD54-001B-4273-A333-FB65BA42ADAE}">
      <dgm:prSet/>
      <dgm:spPr/>
      <dgm:t>
        <a:bodyPr/>
        <a:lstStyle/>
        <a:p>
          <a:pPr algn="just"/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44E51B-A18E-49A3-9A61-D97AF0E1E763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Заработная плата педагогических работников учреждений дополнительного образования детей – 22,4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(97,4% к показателю дорожной карты)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C557C4-20A7-47BC-AB86-48828AA6FB6D}" type="parTrans" cxnId="{B606F241-0799-4DED-9DD6-B088FC2A80EF}">
      <dgm:prSet/>
      <dgm:spPr/>
      <dgm:t>
        <a:bodyPr/>
        <a:lstStyle/>
        <a:p>
          <a:pPr algn="just"/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A00C21-F844-4F81-809B-9525801347B9}" type="sibTrans" cxnId="{B606F241-0799-4DED-9DD6-B088FC2A80EF}">
      <dgm:prSet/>
      <dgm:spPr/>
      <dgm:t>
        <a:bodyPr/>
        <a:lstStyle/>
        <a:p>
          <a:pPr algn="just"/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55CB23-1703-4176-BDC5-8000DC21A052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Заработная плата работников культуры – 18,1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(102% к показателю дорожной карты)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8BA56F-E48E-4F6F-A6F4-5C7A6A86D9EE}" type="parTrans" cxnId="{FBF01F31-EE5E-4F74-AD8B-D07F36C3DACE}">
      <dgm:prSet/>
      <dgm:spPr/>
      <dgm:t>
        <a:bodyPr/>
        <a:lstStyle/>
        <a:p>
          <a:endParaRPr lang="ru-RU"/>
        </a:p>
      </dgm:t>
    </dgm:pt>
    <dgm:pt modelId="{F474D404-0DD6-42EB-AE89-48A5F4DE297A}" type="sibTrans" cxnId="{FBF01F31-EE5E-4F74-AD8B-D07F36C3DACE}">
      <dgm:prSet/>
      <dgm:spPr/>
      <dgm:t>
        <a:bodyPr/>
        <a:lstStyle/>
        <a:p>
          <a:endParaRPr lang="ru-RU"/>
        </a:p>
      </dgm:t>
    </dgm:pt>
    <dgm:pt modelId="{AF32FD92-9A57-45D7-9D03-020F94676794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Указ Президента по обеспечению местами в детских садах детей от 3 до 7 лет выполнен полностью.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630434-BB10-4D92-841C-DB99467B0773}" type="parTrans" cxnId="{44D1644D-A911-4BC6-A595-1C454D5D9119}">
      <dgm:prSet/>
      <dgm:spPr/>
      <dgm:t>
        <a:bodyPr/>
        <a:lstStyle/>
        <a:p>
          <a:endParaRPr lang="ru-RU"/>
        </a:p>
      </dgm:t>
    </dgm:pt>
    <dgm:pt modelId="{0AE0E51A-A339-40DC-8018-E7F54BBDCDED}" type="sibTrans" cxnId="{44D1644D-A911-4BC6-A595-1C454D5D9119}">
      <dgm:prSet/>
      <dgm:spPr/>
      <dgm:t>
        <a:bodyPr/>
        <a:lstStyle/>
        <a:p>
          <a:endParaRPr lang="ru-RU"/>
        </a:p>
      </dgm:t>
    </dgm:pt>
    <dgm:pt modelId="{0C4B3E29-A6E5-460A-B9CE-0997526ECA97}" type="pres">
      <dgm:prSet presAssocID="{D027A90F-94CC-4AB8-95A5-F40E0E589A2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E180E8-ED6A-4E1B-B118-63EB693A5357}" type="pres">
      <dgm:prSet presAssocID="{DA2FA033-E2DD-4421-B5FF-41B7592D45C9}" presName="parentLin" presStyleCnt="0"/>
      <dgm:spPr/>
      <dgm:t>
        <a:bodyPr/>
        <a:lstStyle/>
        <a:p>
          <a:endParaRPr lang="ru-RU"/>
        </a:p>
      </dgm:t>
    </dgm:pt>
    <dgm:pt modelId="{04B9DC91-7893-41C9-9B9C-C0192CE40A18}" type="pres">
      <dgm:prSet presAssocID="{DA2FA033-E2DD-4421-B5FF-41B7592D45C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E5758229-B8CA-4D35-A67A-5085EBF9E76B}" type="pres">
      <dgm:prSet presAssocID="{DA2FA033-E2DD-4421-B5FF-41B7592D45C9}" presName="parentText" presStyleLbl="node1" presStyleIdx="0" presStyleCnt="5" custScaleX="142857" custScaleY="1783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C39FA-38E2-4595-BCEA-D9E5606620BF}" type="pres">
      <dgm:prSet presAssocID="{DA2FA033-E2DD-4421-B5FF-41B7592D45C9}" presName="negativeSpace" presStyleCnt="0"/>
      <dgm:spPr/>
      <dgm:t>
        <a:bodyPr/>
        <a:lstStyle/>
        <a:p>
          <a:endParaRPr lang="ru-RU"/>
        </a:p>
      </dgm:t>
    </dgm:pt>
    <dgm:pt modelId="{6CFDC4B9-7662-4BBA-89B6-7252CAE64D05}" type="pres">
      <dgm:prSet presAssocID="{DA2FA033-E2DD-4421-B5FF-41B7592D45C9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CE0187-E04D-4562-8C4D-61506624081B}" type="pres">
      <dgm:prSet presAssocID="{2166EC23-78A6-468D-AF49-CEDD729CD07F}" presName="spaceBetweenRectangles" presStyleCnt="0"/>
      <dgm:spPr/>
      <dgm:t>
        <a:bodyPr/>
        <a:lstStyle/>
        <a:p>
          <a:endParaRPr lang="ru-RU"/>
        </a:p>
      </dgm:t>
    </dgm:pt>
    <dgm:pt modelId="{722EEE62-6576-4C2F-B615-3E01ABD89676}" type="pres">
      <dgm:prSet presAssocID="{1C94C0B4-E291-45B7-81AB-97FF2D41A137}" presName="parentLin" presStyleCnt="0"/>
      <dgm:spPr/>
      <dgm:t>
        <a:bodyPr/>
        <a:lstStyle/>
        <a:p>
          <a:endParaRPr lang="ru-RU"/>
        </a:p>
      </dgm:t>
    </dgm:pt>
    <dgm:pt modelId="{DCBBE350-B2CD-4B92-8AE9-61742E5C3372}" type="pres">
      <dgm:prSet presAssocID="{1C94C0B4-E291-45B7-81AB-97FF2D41A13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119B13D-445F-4DE5-8256-7218E52F5944}" type="pres">
      <dgm:prSet presAssocID="{1C94C0B4-E291-45B7-81AB-97FF2D41A137}" presName="parentText" presStyleLbl="node1" presStyleIdx="1" presStyleCnt="5" custScaleX="142857" custScaleY="1828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4F00CF-19EA-4694-9C68-62ACF7EFC519}" type="pres">
      <dgm:prSet presAssocID="{1C94C0B4-E291-45B7-81AB-97FF2D41A137}" presName="negativeSpace" presStyleCnt="0"/>
      <dgm:spPr/>
      <dgm:t>
        <a:bodyPr/>
        <a:lstStyle/>
        <a:p>
          <a:endParaRPr lang="ru-RU"/>
        </a:p>
      </dgm:t>
    </dgm:pt>
    <dgm:pt modelId="{BD289445-E254-4BC8-A86D-13240069824F}" type="pres">
      <dgm:prSet presAssocID="{1C94C0B4-E291-45B7-81AB-97FF2D41A137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9A68A8-CDF2-44B5-AC15-C06977CA1D54}" type="pres">
      <dgm:prSet presAssocID="{B13321FA-6FD9-4631-9144-179071974969}" presName="spaceBetweenRectangles" presStyleCnt="0"/>
      <dgm:spPr/>
      <dgm:t>
        <a:bodyPr/>
        <a:lstStyle/>
        <a:p>
          <a:endParaRPr lang="ru-RU"/>
        </a:p>
      </dgm:t>
    </dgm:pt>
    <dgm:pt modelId="{642F2F8D-53E4-45F1-911B-65B8233CE25A}" type="pres">
      <dgm:prSet presAssocID="{7D44E51B-A18E-49A3-9A61-D97AF0E1E763}" presName="parentLin" presStyleCnt="0"/>
      <dgm:spPr/>
      <dgm:t>
        <a:bodyPr/>
        <a:lstStyle/>
        <a:p>
          <a:endParaRPr lang="ru-RU"/>
        </a:p>
      </dgm:t>
    </dgm:pt>
    <dgm:pt modelId="{0B46EC22-A7A7-40F8-BDBE-9490216D9994}" type="pres">
      <dgm:prSet presAssocID="{7D44E51B-A18E-49A3-9A61-D97AF0E1E763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09735FA0-91A2-483B-8686-26A3BF7183DB}" type="pres">
      <dgm:prSet presAssocID="{7D44E51B-A18E-49A3-9A61-D97AF0E1E763}" presName="parentText" presStyleLbl="node1" presStyleIdx="2" presStyleCnt="5" custScaleX="142857" custScaleY="1727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6A786-EE4C-40F0-A2B1-64104CEE7710}" type="pres">
      <dgm:prSet presAssocID="{7D44E51B-A18E-49A3-9A61-D97AF0E1E763}" presName="negativeSpace" presStyleCnt="0"/>
      <dgm:spPr/>
      <dgm:t>
        <a:bodyPr/>
        <a:lstStyle/>
        <a:p>
          <a:endParaRPr lang="ru-RU"/>
        </a:p>
      </dgm:t>
    </dgm:pt>
    <dgm:pt modelId="{4714B2DE-1078-4FBE-AAB2-E87729D5D5B2}" type="pres">
      <dgm:prSet presAssocID="{7D44E51B-A18E-49A3-9A61-D97AF0E1E763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6DA83E-D01C-47DF-AE45-3EFE26FD7B31}" type="pres">
      <dgm:prSet presAssocID="{5BA00C21-F844-4F81-809B-9525801347B9}" presName="spaceBetweenRectangles" presStyleCnt="0"/>
      <dgm:spPr/>
      <dgm:t>
        <a:bodyPr/>
        <a:lstStyle/>
        <a:p>
          <a:endParaRPr lang="ru-RU"/>
        </a:p>
      </dgm:t>
    </dgm:pt>
    <dgm:pt modelId="{84154FCC-2AEA-4E10-B8AB-C3D2B250364A}" type="pres">
      <dgm:prSet presAssocID="{A155CB23-1703-4176-BDC5-8000DC21A052}" presName="parentLin" presStyleCnt="0"/>
      <dgm:spPr/>
      <dgm:t>
        <a:bodyPr/>
        <a:lstStyle/>
        <a:p>
          <a:endParaRPr lang="ru-RU"/>
        </a:p>
      </dgm:t>
    </dgm:pt>
    <dgm:pt modelId="{469E4B72-84CE-462F-A2AD-617CB83E1FA6}" type="pres">
      <dgm:prSet presAssocID="{A155CB23-1703-4176-BDC5-8000DC21A052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6FB9C627-5882-49B3-8919-2EA79C4E22C1}" type="pres">
      <dgm:prSet presAssocID="{A155CB23-1703-4176-BDC5-8000DC21A052}" presName="parentText" presStyleLbl="node1" presStyleIdx="3" presStyleCnt="5" custScaleX="142857" custScaleY="1654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29C013-3A22-4138-954E-4C5289E09140}" type="pres">
      <dgm:prSet presAssocID="{A155CB23-1703-4176-BDC5-8000DC21A052}" presName="negativeSpace" presStyleCnt="0"/>
      <dgm:spPr/>
      <dgm:t>
        <a:bodyPr/>
        <a:lstStyle/>
        <a:p>
          <a:endParaRPr lang="ru-RU"/>
        </a:p>
      </dgm:t>
    </dgm:pt>
    <dgm:pt modelId="{B5E3FF92-62F9-46A0-91B1-29CFD74F9A64}" type="pres">
      <dgm:prSet presAssocID="{A155CB23-1703-4176-BDC5-8000DC21A052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82442-F041-4BFF-A1AA-ADE14F591A78}" type="pres">
      <dgm:prSet presAssocID="{F474D404-0DD6-42EB-AE89-48A5F4DE297A}" presName="spaceBetweenRectangles" presStyleCnt="0"/>
      <dgm:spPr/>
      <dgm:t>
        <a:bodyPr/>
        <a:lstStyle/>
        <a:p>
          <a:endParaRPr lang="ru-RU"/>
        </a:p>
      </dgm:t>
    </dgm:pt>
    <dgm:pt modelId="{E8DC7AE7-8234-4C24-88BD-488FD48EC3A9}" type="pres">
      <dgm:prSet presAssocID="{AF32FD92-9A57-45D7-9D03-020F94676794}" presName="parentLin" presStyleCnt="0"/>
      <dgm:spPr/>
      <dgm:t>
        <a:bodyPr/>
        <a:lstStyle/>
        <a:p>
          <a:endParaRPr lang="ru-RU"/>
        </a:p>
      </dgm:t>
    </dgm:pt>
    <dgm:pt modelId="{1CB39BAD-6760-495D-9461-378E5001FAD9}" type="pres">
      <dgm:prSet presAssocID="{AF32FD92-9A57-45D7-9D03-020F94676794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284BA7C2-4C8F-4C7A-B9D1-A9913A1E75BF}" type="pres">
      <dgm:prSet presAssocID="{AF32FD92-9A57-45D7-9D03-020F94676794}" presName="parentText" presStyleLbl="node1" presStyleIdx="4" presStyleCnt="5" custScaleX="142857" custScaleY="1921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DB13FF-740C-404E-9E20-6F63F10E1715}" type="pres">
      <dgm:prSet presAssocID="{AF32FD92-9A57-45D7-9D03-020F94676794}" presName="negativeSpace" presStyleCnt="0"/>
      <dgm:spPr/>
      <dgm:t>
        <a:bodyPr/>
        <a:lstStyle/>
        <a:p>
          <a:endParaRPr lang="ru-RU"/>
        </a:p>
      </dgm:t>
    </dgm:pt>
    <dgm:pt modelId="{80E65E17-5E14-4560-BD51-E5EEA444CE2D}" type="pres">
      <dgm:prSet presAssocID="{AF32FD92-9A57-45D7-9D03-020F94676794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F04F73-8896-4496-8969-7347A2BA8337}" type="presOf" srcId="{AF32FD92-9A57-45D7-9D03-020F94676794}" destId="{1CB39BAD-6760-495D-9461-378E5001FAD9}" srcOrd="0" destOrd="0" presId="urn:microsoft.com/office/officeart/2005/8/layout/list1"/>
    <dgm:cxn modelId="{0828B8A8-EB5E-4E0C-9B3A-0FC64F2B58A6}" type="presOf" srcId="{7D44E51B-A18E-49A3-9A61-D97AF0E1E763}" destId="{0B46EC22-A7A7-40F8-BDBE-9490216D9994}" srcOrd="0" destOrd="0" presId="urn:microsoft.com/office/officeart/2005/8/layout/list1"/>
    <dgm:cxn modelId="{3BF20B2F-6318-415F-A1C3-C263D6137AEC}" srcId="{D027A90F-94CC-4AB8-95A5-F40E0E589A29}" destId="{DA2FA033-E2DD-4421-B5FF-41B7592D45C9}" srcOrd="0" destOrd="0" parTransId="{C2C002FB-91B9-47E8-93BB-636E3620707E}" sibTransId="{2166EC23-78A6-468D-AF49-CEDD729CD07F}"/>
    <dgm:cxn modelId="{FBF01F31-EE5E-4F74-AD8B-D07F36C3DACE}" srcId="{D027A90F-94CC-4AB8-95A5-F40E0E589A29}" destId="{A155CB23-1703-4176-BDC5-8000DC21A052}" srcOrd="3" destOrd="0" parTransId="{E38BA56F-E48E-4F6F-A6F4-5C7A6A86D9EE}" sibTransId="{F474D404-0DD6-42EB-AE89-48A5F4DE297A}"/>
    <dgm:cxn modelId="{07C5FB96-48B1-4410-BC7A-E7191652D9CB}" type="presOf" srcId="{DA2FA033-E2DD-4421-B5FF-41B7592D45C9}" destId="{E5758229-B8CA-4D35-A67A-5085EBF9E76B}" srcOrd="1" destOrd="0" presId="urn:microsoft.com/office/officeart/2005/8/layout/list1"/>
    <dgm:cxn modelId="{44D1644D-A911-4BC6-A595-1C454D5D9119}" srcId="{D027A90F-94CC-4AB8-95A5-F40E0E589A29}" destId="{AF32FD92-9A57-45D7-9D03-020F94676794}" srcOrd="4" destOrd="0" parTransId="{62630434-BB10-4D92-841C-DB99467B0773}" sibTransId="{0AE0E51A-A339-40DC-8018-E7F54BBDCDED}"/>
    <dgm:cxn modelId="{B004C96E-D34C-478F-8B53-A92D80C6CC1D}" type="presOf" srcId="{A155CB23-1703-4176-BDC5-8000DC21A052}" destId="{469E4B72-84CE-462F-A2AD-617CB83E1FA6}" srcOrd="0" destOrd="0" presId="urn:microsoft.com/office/officeart/2005/8/layout/list1"/>
    <dgm:cxn modelId="{3F97BD54-001B-4273-A333-FB65BA42ADAE}" srcId="{D027A90F-94CC-4AB8-95A5-F40E0E589A29}" destId="{1C94C0B4-E291-45B7-81AB-97FF2D41A137}" srcOrd="1" destOrd="0" parTransId="{9176D255-CDF5-4E33-B1ED-B0F9A660CA81}" sibTransId="{B13321FA-6FD9-4631-9144-179071974969}"/>
    <dgm:cxn modelId="{EE43D2EC-0E48-4FEE-AC21-23D7E2A41799}" type="presOf" srcId="{A155CB23-1703-4176-BDC5-8000DC21A052}" destId="{6FB9C627-5882-49B3-8919-2EA79C4E22C1}" srcOrd="1" destOrd="0" presId="urn:microsoft.com/office/officeart/2005/8/layout/list1"/>
    <dgm:cxn modelId="{E1022E05-179C-4039-9235-87D09A13A8AC}" type="presOf" srcId="{1C94C0B4-E291-45B7-81AB-97FF2D41A137}" destId="{DCBBE350-B2CD-4B92-8AE9-61742E5C3372}" srcOrd="0" destOrd="0" presId="urn:microsoft.com/office/officeart/2005/8/layout/list1"/>
    <dgm:cxn modelId="{16EAA54D-6FCF-49F9-989A-2280255CA412}" type="presOf" srcId="{1C94C0B4-E291-45B7-81AB-97FF2D41A137}" destId="{7119B13D-445F-4DE5-8256-7218E52F5944}" srcOrd="1" destOrd="0" presId="urn:microsoft.com/office/officeart/2005/8/layout/list1"/>
    <dgm:cxn modelId="{3B2DD72E-46F9-4845-A8A8-8D870E67CC91}" type="presOf" srcId="{AF32FD92-9A57-45D7-9D03-020F94676794}" destId="{284BA7C2-4C8F-4C7A-B9D1-A9913A1E75BF}" srcOrd="1" destOrd="0" presId="urn:microsoft.com/office/officeart/2005/8/layout/list1"/>
    <dgm:cxn modelId="{B606F241-0799-4DED-9DD6-B088FC2A80EF}" srcId="{D027A90F-94CC-4AB8-95A5-F40E0E589A29}" destId="{7D44E51B-A18E-49A3-9A61-D97AF0E1E763}" srcOrd="2" destOrd="0" parTransId="{96C557C4-20A7-47BC-AB86-48828AA6FB6D}" sibTransId="{5BA00C21-F844-4F81-809B-9525801347B9}"/>
    <dgm:cxn modelId="{EA7D2576-C61C-49A7-B128-D18A00B28EDD}" type="presOf" srcId="{D027A90F-94CC-4AB8-95A5-F40E0E589A29}" destId="{0C4B3E29-A6E5-460A-B9CE-0997526ECA97}" srcOrd="0" destOrd="0" presId="urn:microsoft.com/office/officeart/2005/8/layout/list1"/>
    <dgm:cxn modelId="{3D052B81-577C-49F9-BD6A-4AD239A57AD9}" type="presOf" srcId="{DA2FA033-E2DD-4421-B5FF-41B7592D45C9}" destId="{04B9DC91-7893-41C9-9B9C-C0192CE40A18}" srcOrd="0" destOrd="0" presId="urn:microsoft.com/office/officeart/2005/8/layout/list1"/>
    <dgm:cxn modelId="{1D68A142-6C67-43BF-A075-BF2650181C32}" type="presOf" srcId="{7D44E51B-A18E-49A3-9A61-D97AF0E1E763}" destId="{09735FA0-91A2-483B-8686-26A3BF7183DB}" srcOrd="1" destOrd="0" presId="urn:microsoft.com/office/officeart/2005/8/layout/list1"/>
    <dgm:cxn modelId="{6850C16E-E482-4289-9D3C-72CDFB531C0B}" type="presParOf" srcId="{0C4B3E29-A6E5-460A-B9CE-0997526ECA97}" destId="{47E180E8-ED6A-4E1B-B118-63EB693A5357}" srcOrd="0" destOrd="0" presId="urn:microsoft.com/office/officeart/2005/8/layout/list1"/>
    <dgm:cxn modelId="{B5AC897A-5191-4CC9-85C1-5F17D502F2ED}" type="presParOf" srcId="{47E180E8-ED6A-4E1B-B118-63EB693A5357}" destId="{04B9DC91-7893-41C9-9B9C-C0192CE40A18}" srcOrd="0" destOrd="0" presId="urn:microsoft.com/office/officeart/2005/8/layout/list1"/>
    <dgm:cxn modelId="{084E1F6F-CD65-429F-A5B2-48036B67ABF4}" type="presParOf" srcId="{47E180E8-ED6A-4E1B-B118-63EB693A5357}" destId="{E5758229-B8CA-4D35-A67A-5085EBF9E76B}" srcOrd="1" destOrd="0" presId="urn:microsoft.com/office/officeart/2005/8/layout/list1"/>
    <dgm:cxn modelId="{5AC532CE-A155-49B5-B964-1A56CA23BF8F}" type="presParOf" srcId="{0C4B3E29-A6E5-460A-B9CE-0997526ECA97}" destId="{A17C39FA-38E2-4595-BCEA-D9E5606620BF}" srcOrd="1" destOrd="0" presId="urn:microsoft.com/office/officeart/2005/8/layout/list1"/>
    <dgm:cxn modelId="{EA98152B-8DC9-4664-B42C-A1AE08AD836F}" type="presParOf" srcId="{0C4B3E29-A6E5-460A-B9CE-0997526ECA97}" destId="{6CFDC4B9-7662-4BBA-89B6-7252CAE64D05}" srcOrd="2" destOrd="0" presId="urn:microsoft.com/office/officeart/2005/8/layout/list1"/>
    <dgm:cxn modelId="{D9246C11-6D76-4E18-8A4C-7593BCE7E1F8}" type="presParOf" srcId="{0C4B3E29-A6E5-460A-B9CE-0997526ECA97}" destId="{21CE0187-E04D-4562-8C4D-61506624081B}" srcOrd="3" destOrd="0" presId="urn:microsoft.com/office/officeart/2005/8/layout/list1"/>
    <dgm:cxn modelId="{4594D542-A587-4638-80FC-1A9BDE26EF9B}" type="presParOf" srcId="{0C4B3E29-A6E5-460A-B9CE-0997526ECA97}" destId="{722EEE62-6576-4C2F-B615-3E01ABD89676}" srcOrd="4" destOrd="0" presId="urn:microsoft.com/office/officeart/2005/8/layout/list1"/>
    <dgm:cxn modelId="{441BFC1F-8C47-4F2B-8622-D22AE1365A59}" type="presParOf" srcId="{722EEE62-6576-4C2F-B615-3E01ABD89676}" destId="{DCBBE350-B2CD-4B92-8AE9-61742E5C3372}" srcOrd="0" destOrd="0" presId="urn:microsoft.com/office/officeart/2005/8/layout/list1"/>
    <dgm:cxn modelId="{11F61AAC-C230-4C4C-810A-41705FF4AA9E}" type="presParOf" srcId="{722EEE62-6576-4C2F-B615-3E01ABD89676}" destId="{7119B13D-445F-4DE5-8256-7218E52F5944}" srcOrd="1" destOrd="0" presId="urn:microsoft.com/office/officeart/2005/8/layout/list1"/>
    <dgm:cxn modelId="{581DEBAB-B06D-4C9F-B046-9C7545DDE97F}" type="presParOf" srcId="{0C4B3E29-A6E5-460A-B9CE-0997526ECA97}" destId="{A84F00CF-19EA-4694-9C68-62ACF7EFC519}" srcOrd="5" destOrd="0" presId="urn:microsoft.com/office/officeart/2005/8/layout/list1"/>
    <dgm:cxn modelId="{FB7AAF6B-B0FA-4F77-9D50-0FA1CB610FC3}" type="presParOf" srcId="{0C4B3E29-A6E5-460A-B9CE-0997526ECA97}" destId="{BD289445-E254-4BC8-A86D-13240069824F}" srcOrd="6" destOrd="0" presId="urn:microsoft.com/office/officeart/2005/8/layout/list1"/>
    <dgm:cxn modelId="{2FA686A0-D77F-48D9-A887-E693996614E1}" type="presParOf" srcId="{0C4B3E29-A6E5-460A-B9CE-0997526ECA97}" destId="{409A68A8-CDF2-44B5-AC15-C06977CA1D54}" srcOrd="7" destOrd="0" presId="urn:microsoft.com/office/officeart/2005/8/layout/list1"/>
    <dgm:cxn modelId="{FAD79573-7B94-425D-AF59-C51916BBF5CB}" type="presParOf" srcId="{0C4B3E29-A6E5-460A-B9CE-0997526ECA97}" destId="{642F2F8D-53E4-45F1-911B-65B8233CE25A}" srcOrd="8" destOrd="0" presId="urn:microsoft.com/office/officeart/2005/8/layout/list1"/>
    <dgm:cxn modelId="{EA0466F3-3F79-4989-AA2C-73F397B3F2CD}" type="presParOf" srcId="{642F2F8D-53E4-45F1-911B-65B8233CE25A}" destId="{0B46EC22-A7A7-40F8-BDBE-9490216D9994}" srcOrd="0" destOrd="0" presId="urn:microsoft.com/office/officeart/2005/8/layout/list1"/>
    <dgm:cxn modelId="{DA3E9B5E-9229-474E-A3E3-F5D4F8A4E8F1}" type="presParOf" srcId="{642F2F8D-53E4-45F1-911B-65B8233CE25A}" destId="{09735FA0-91A2-483B-8686-26A3BF7183DB}" srcOrd="1" destOrd="0" presId="urn:microsoft.com/office/officeart/2005/8/layout/list1"/>
    <dgm:cxn modelId="{E4D48B8D-2FE6-4A1D-B2C8-89F9F8DB05A8}" type="presParOf" srcId="{0C4B3E29-A6E5-460A-B9CE-0997526ECA97}" destId="{7146A786-EE4C-40F0-A2B1-64104CEE7710}" srcOrd="9" destOrd="0" presId="urn:microsoft.com/office/officeart/2005/8/layout/list1"/>
    <dgm:cxn modelId="{D35F8310-E9DF-4AF9-816F-458C7FB3DDFA}" type="presParOf" srcId="{0C4B3E29-A6E5-460A-B9CE-0997526ECA97}" destId="{4714B2DE-1078-4FBE-AAB2-E87729D5D5B2}" srcOrd="10" destOrd="0" presId="urn:microsoft.com/office/officeart/2005/8/layout/list1"/>
    <dgm:cxn modelId="{768DD540-9B4E-4658-A8A9-18DB102B883F}" type="presParOf" srcId="{0C4B3E29-A6E5-460A-B9CE-0997526ECA97}" destId="{A26DA83E-D01C-47DF-AE45-3EFE26FD7B31}" srcOrd="11" destOrd="0" presId="urn:microsoft.com/office/officeart/2005/8/layout/list1"/>
    <dgm:cxn modelId="{50B8F02E-57C1-4BE4-A76A-EF8C60413199}" type="presParOf" srcId="{0C4B3E29-A6E5-460A-B9CE-0997526ECA97}" destId="{84154FCC-2AEA-4E10-B8AB-C3D2B250364A}" srcOrd="12" destOrd="0" presId="urn:microsoft.com/office/officeart/2005/8/layout/list1"/>
    <dgm:cxn modelId="{10822D81-2F5F-4B72-9E86-94317BC785D7}" type="presParOf" srcId="{84154FCC-2AEA-4E10-B8AB-C3D2B250364A}" destId="{469E4B72-84CE-462F-A2AD-617CB83E1FA6}" srcOrd="0" destOrd="0" presId="urn:microsoft.com/office/officeart/2005/8/layout/list1"/>
    <dgm:cxn modelId="{F76221B0-1F6C-4191-9193-836CA61A2181}" type="presParOf" srcId="{84154FCC-2AEA-4E10-B8AB-C3D2B250364A}" destId="{6FB9C627-5882-49B3-8919-2EA79C4E22C1}" srcOrd="1" destOrd="0" presId="urn:microsoft.com/office/officeart/2005/8/layout/list1"/>
    <dgm:cxn modelId="{E56E38A4-8B37-4F58-8ED9-CA43E52E78E3}" type="presParOf" srcId="{0C4B3E29-A6E5-460A-B9CE-0997526ECA97}" destId="{7C29C013-3A22-4138-954E-4C5289E09140}" srcOrd="13" destOrd="0" presId="urn:microsoft.com/office/officeart/2005/8/layout/list1"/>
    <dgm:cxn modelId="{8B1E5E87-1D5F-4050-9701-E49815F21F81}" type="presParOf" srcId="{0C4B3E29-A6E5-460A-B9CE-0997526ECA97}" destId="{B5E3FF92-62F9-46A0-91B1-29CFD74F9A64}" srcOrd="14" destOrd="0" presId="urn:microsoft.com/office/officeart/2005/8/layout/list1"/>
    <dgm:cxn modelId="{DFE81AE8-AA18-4D08-A9AA-E098DFFEBC67}" type="presParOf" srcId="{0C4B3E29-A6E5-460A-B9CE-0997526ECA97}" destId="{E1A82442-F041-4BFF-A1AA-ADE14F591A78}" srcOrd="15" destOrd="0" presId="urn:microsoft.com/office/officeart/2005/8/layout/list1"/>
    <dgm:cxn modelId="{EE257B56-E1F0-443E-8A4C-A54A6B10D475}" type="presParOf" srcId="{0C4B3E29-A6E5-460A-B9CE-0997526ECA97}" destId="{E8DC7AE7-8234-4C24-88BD-488FD48EC3A9}" srcOrd="16" destOrd="0" presId="urn:microsoft.com/office/officeart/2005/8/layout/list1"/>
    <dgm:cxn modelId="{9BB43470-E493-4162-99B3-905B11AF42E2}" type="presParOf" srcId="{E8DC7AE7-8234-4C24-88BD-488FD48EC3A9}" destId="{1CB39BAD-6760-495D-9461-378E5001FAD9}" srcOrd="0" destOrd="0" presId="urn:microsoft.com/office/officeart/2005/8/layout/list1"/>
    <dgm:cxn modelId="{4E29E4DD-7F16-40D2-9C1D-E3E6AF86DA95}" type="presParOf" srcId="{E8DC7AE7-8234-4C24-88BD-488FD48EC3A9}" destId="{284BA7C2-4C8F-4C7A-B9D1-A9913A1E75BF}" srcOrd="1" destOrd="0" presId="urn:microsoft.com/office/officeart/2005/8/layout/list1"/>
    <dgm:cxn modelId="{30DDF0D0-D5BA-461E-95B9-C3066086EF31}" type="presParOf" srcId="{0C4B3E29-A6E5-460A-B9CE-0997526ECA97}" destId="{68DB13FF-740C-404E-9E20-6F63F10E1715}" srcOrd="17" destOrd="0" presId="urn:microsoft.com/office/officeart/2005/8/layout/list1"/>
    <dgm:cxn modelId="{61A94120-458E-44E7-9D33-65F834C61BFD}" type="presParOf" srcId="{0C4B3E29-A6E5-460A-B9CE-0997526ECA97}" destId="{80E65E17-5E14-4560-BD51-E5EEA444CE2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FFE7E8-2154-43A0-98CA-0D96E9F38362}" type="doc">
      <dgm:prSet loTypeId="urn:microsoft.com/office/officeart/2005/8/layout/hProcess9" loCatId="process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888DD9-C6CA-4156-855F-3D8F848BBD9B}">
      <dgm:prSet phldrT="[Текст]"/>
      <dgm:spPr/>
      <dgm:t>
        <a:bodyPr/>
        <a:lstStyle/>
        <a:p>
          <a:r>
            <a:rPr lang="ru-RU" b="1" smtClean="0"/>
            <a:t>2017 ГОД</a:t>
          </a:r>
          <a:endParaRPr lang="ru-RU" b="1" dirty="0"/>
        </a:p>
      </dgm:t>
    </dgm:pt>
    <dgm:pt modelId="{1A820470-65D6-4CFF-A9F0-38E14384A3D5}" type="parTrans" cxnId="{2E376B17-BE28-46D7-9ED9-9B2368E0824B}">
      <dgm:prSet/>
      <dgm:spPr/>
      <dgm:t>
        <a:bodyPr/>
        <a:lstStyle/>
        <a:p>
          <a:endParaRPr lang="ru-RU"/>
        </a:p>
      </dgm:t>
    </dgm:pt>
    <dgm:pt modelId="{F8E5D667-4C27-437D-A344-25787A292035}" type="sibTrans" cxnId="{2E376B17-BE28-46D7-9ED9-9B2368E0824B}">
      <dgm:prSet/>
      <dgm:spPr/>
      <dgm:t>
        <a:bodyPr/>
        <a:lstStyle/>
        <a:p>
          <a:endParaRPr lang="ru-RU"/>
        </a:p>
      </dgm:t>
    </dgm:pt>
    <dgm:pt modelId="{0ACE1E47-33CD-4EA9-AA59-C502D9CF4F9C}">
      <dgm:prSet phldrT="[Текст]" custT="1"/>
      <dgm:spPr/>
      <dgm:t>
        <a:bodyPr/>
        <a:lstStyle/>
        <a:p>
          <a:r>
            <a:rPr lang="ru-RU" sz="2000" b="1" smtClean="0"/>
            <a:t>СОЗДАНИЕ РАБОЧИХ МЕСТ </a:t>
          </a:r>
        </a:p>
        <a:p>
          <a:r>
            <a:rPr lang="ru-RU" sz="2000" b="1" smtClean="0"/>
            <a:t> более 1000</a:t>
          </a:r>
          <a:endParaRPr lang="ru-RU" sz="2000" b="1" dirty="0"/>
        </a:p>
      </dgm:t>
    </dgm:pt>
    <dgm:pt modelId="{CAB3DFFC-65BC-469E-9958-2AF313A8DB14}" type="parTrans" cxnId="{46F29BE2-B13C-4DC4-A3E5-C0F0B415EBCE}">
      <dgm:prSet/>
      <dgm:spPr/>
      <dgm:t>
        <a:bodyPr/>
        <a:lstStyle/>
        <a:p>
          <a:endParaRPr lang="ru-RU"/>
        </a:p>
      </dgm:t>
    </dgm:pt>
    <dgm:pt modelId="{7EF1ACE8-73DF-4E85-BA8B-1FD644859381}" type="sibTrans" cxnId="{46F29BE2-B13C-4DC4-A3E5-C0F0B415EBCE}">
      <dgm:prSet/>
      <dgm:spPr/>
      <dgm:t>
        <a:bodyPr/>
        <a:lstStyle/>
        <a:p>
          <a:endParaRPr lang="ru-RU"/>
        </a:p>
      </dgm:t>
    </dgm:pt>
    <dgm:pt modelId="{F4CBA2EE-F1C1-4C69-99B3-3D2B3D8451BE}">
      <dgm:prSet phldrT="[Текст]" custT="1"/>
      <dgm:spPr/>
      <dgm:t>
        <a:bodyPr/>
        <a:lstStyle/>
        <a:p>
          <a:r>
            <a:rPr lang="ru-RU" sz="2000" b="1" smtClean="0"/>
            <a:t>ОБЪЕМ ИНВЕСТИЦИЙ </a:t>
          </a:r>
        </a:p>
        <a:p>
          <a:r>
            <a:rPr lang="ru-RU" sz="2000" b="1" smtClean="0"/>
            <a:t>9,4 МЛРД. РУБ.</a:t>
          </a:r>
          <a:endParaRPr lang="ru-RU" sz="2000" b="1" dirty="0"/>
        </a:p>
      </dgm:t>
    </dgm:pt>
    <dgm:pt modelId="{1B441B94-8140-4A9F-BC5A-4EB2A32F955C}" type="parTrans" cxnId="{AEEFB271-6AA1-40F4-9DE5-7116CEA8557E}">
      <dgm:prSet/>
      <dgm:spPr/>
      <dgm:t>
        <a:bodyPr/>
        <a:lstStyle/>
        <a:p>
          <a:endParaRPr lang="ru-RU"/>
        </a:p>
      </dgm:t>
    </dgm:pt>
    <dgm:pt modelId="{A6ABAB6A-C318-4224-B2B1-C4D201D20C2F}" type="sibTrans" cxnId="{AEEFB271-6AA1-40F4-9DE5-7116CEA8557E}">
      <dgm:prSet/>
      <dgm:spPr/>
      <dgm:t>
        <a:bodyPr/>
        <a:lstStyle/>
        <a:p>
          <a:endParaRPr lang="ru-RU"/>
        </a:p>
      </dgm:t>
    </dgm:pt>
    <dgm:pt modelId="{2EDC8F2B-7E6F-4623-A56B-1B6F1F19A296}">
      <dgm:prSet phldrT="[Текст]" custT="1"/>
      <dgm:spPr/>
      <dgm:t>
        <a:bodyPr/>
        <a:lstStyle/>
        <a:p>
          <a:r>
            <a:rPr lang="ru-RU" sz="2000" b="1" smtClean="0"/>
            <a:t>РАЗВИТИЕ НОВЫХ ПРОИЗВОДСТВ</a:t>
          </a:r>
          <a:endParaRPr lang="ru-RU" sz="2000" b="1" dirty="0"/>
        </a:p>
      </dgm:t>
    </dgm:pt>
    <dgm:pt modelId="{0F08866B-64B5-4FB7-8D80-63B72EC3B119}" type="parTrans" cxnId="{7E33CC5D-1D81-40D7-BE56-4F79F272245E}">
      <dgm:prSet/>
      <dgm:spPr/>
      <dgm:t>
        <a:bodyPr/>
        <a:lstStyle/>
        <a:p>
          <a:endParaRPr lang="ru-RU"/>
        </a:p>
      </dgm:t>
    </dgm:pt>
    <dgm:pt modelId="{177A1933-ADC5-4964-A040-2BE3D66C14D8}" type="sibTrans" cxnId="{7E33CC5D-1D81-40D7-BE56-4F79F272245E}">
      <dgm:prSet/>
      <dgm:spPr/>
      <dgm:t>
        <a:bodyPr/>
        <a:lstStyle/>
        <a:p>
          <a:endParaRPr lang="ru-RU"/>
        </a:p>
      </dgm:t>
    </dgm:pt>
    <dgm:pt modelId="{BCC81EF6-82A6-40F4-AB22-A7CC0D34ADDB}">
      <dgm:prSet phldrT="[Текст]"/>
      <dgm:spPr/>
      <dgm:t>
        <a:bodyPr/>
        <a:lstStyle/>
        <a:p>
          <a:r>
            <a:rPr lang="ru-RU" b="1" smtClean="0"/>
            <a:t> 2020 ГОД </a:t>
          </a:r>
          <a:endParaRPr lang="ru-RU" b="1" dirty="0"/>
        </a:p>
      </dgm:t>
    </dgm:pt>
    <dgm:pt modelId="{D8EE40C6-921D-4557-B1D6-FD5092B5AFB2}" type="parTrans" cxnId="{EE9704F0-5F6B-4F11-B5F6-92DA1901740A}">
      <dgm:prSet/>
      <dgm:spPr/>
      <dgm:t>
        <a:bodyPr/>
        <a:lstStyle/>
        <a:p>
          <a:endParaRPr lang="ru-RU"/>
        </a:p>
      </dgm:t>
    </dgm:pt>
    <dgm:pt modelId="{CC833518-B16F-48E5-B65F-D693C39D1E26}" type="sibTrans" cxnId="{EE9704F0-5F6B-4F11-B5F6-92DA1901740A}">
      <dgm:prSet/>
      <dgm:spPr/>
      <dgm:t>
        <a:bodyPr/>
        <a:lstStyle/>
        <a:p>
          <a:endParaRPr lang="ru-RU"/>
        </a:p>
      </dgm:t>
    </dgm:pt>
    <dgm:pt modelId="{5C49F1F7-4C6C-4202-9B39-76CDB5DEEA9F}" type="pres">
      <dgm:prSet presAssocID="{5FFFE7E8-2154-43A0-98CA-0D96E9F3836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DD7239-7485-4FE1-8375-BA382C21BA34}" type="pres">
      <dgm:prSet presAssocID="{5FFFE7E8-2154-43A0-98CA-0D96E9F38362}" presName="arrow" presStyleLbl="bgShp" presStyleIdx="0" presStyleCnt="1" custScaleX="117647" custLinFactNeighborX="397"/>
      <dgm:spPr/>
      <dgm:t>
        <a:bodyPr/>
        <a:lstStyle/>
        <a:p>
          <a:endParaRPr lang="ru-RU"/>
        </a:p>
      </dgm:t>
    </dgm:pt>
    <dgm:pt modelId="{941F4A9D-C92A-403F-9DC3-06FACEE7EC28}" type="pres">
      <dgm:prSet presAssocID="{5FFFE7E8-2154-43A0-98CA-0D96E9F38362}" presName="linearProcess" presStyleCnt="0"/>
      <dgm:spPr/>
      <dgm:t>
        <a:bodyPr/>
        <a:lstStyle/>
        <a:p>
          <a:endParaRPr lang="ru-RU"/>
        </a:p>
      </dgm:t>
    </dgm:pt>
    <dgm:pt modelId="{2409331C-A1B9-4267-8B1D-7787399998F7}" type="pres">
      <dgm:prSet presAssocID="{D7888DD9-C6CA-4156-855F-3D8F848BBD9B}" presName="textNode" presStyleLbl="node1" presStyleIdx="0" presStyleCnt="5" custScaleX="781494" custScaleY="46820" custLinFactX="100000" custLinFactY="-6305" custLinFactNeighborX="17547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77799E-AEE5-48CA-AC09-0C6FB04FE962}" type="pres">
      <dgm:prSet presAssocID="{F8E5D667-4C27-437D-A344-25787A292035}" presName="sibTrans" presStyleCnt="0"/>
      <dgm:spPr/>
      <dgm:t>
        <a:bodyPr/>
        <a:lstStyle/>
        <a:p>
          <a:endParaRPr lang="ru-RU"/>
        </a:p>
      </dgm:t>
    </dgm:pt>
    <dgm:pt modelId="{8F08D528-735D-47DF-9BF8-DA065D4E41E1}" type="pres">
      <dgm:prSet presAssocID="{0ACE1E47-33CD-4EA9-AA59-C502D9CF4F9C}" presName="textNode" presStyleLbl="node1" presStyleIdx="1" presStyleCnt="5" custScaleX="1052073" custLinFactX="-600000" custLinFactNeighborX="-67509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872BA7-A218-4369-9475-9BDF209EB210}" type="pres">
      <dgm:prSet presAssocID="{7EF1ACE8-73DF-4E85-BA8B-1FD644859381}" presName="sibTrans" presStyleCnt="0"/>
      <dgm:spPr/>
      <dgm:t>
        <a:bodyPr/>
        <a:lstStyle/>
        <a:p>
          <a:endParaRPr lang="ru-RU"/>
        </a:p>
      </dgm:t>
    </dgm:pt>
    <dgm:pt modelId="{3DCFF612-A071-454B-9203-A88AFE4E047E}" type="pres">
      <dgm:prSet presAssocID="{F4CBA2EE-F1C1-4C69-99B3-3D2B3D8451BE}" presName="textNode" presStyleLbl="node1" presStyleIdx="2" presStyleCnt="5" custScaleX="1082585" custLinFactX="-283921" custLinFactNeighborX="-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37FC6A-F847-4148-A5E4-58A6E5500206}" type="pres">
      <dgm:prSet presAssocID="{A6ABAB6A-C318-4224-B2B1-C4D201D20C2F}" presName="sibTrans" presStyleCnt="0"/>
      <dgm:spPr/>
      <dgm:t>
        <a:bodyPr/>
        <a:lstStyle/>
        <a:p>
          <a:endParaRPr lang="ru-RU"/>
        </a:p>
      </dgm:t>
    </dgm:pt>
    <dgm:pt modelId="{F62D7862-47BB-4C51-A8D0-87759457E699}" type="pres">
      <dgm:prSet presAssocID="{2EDC8F2B-7E6F-4623-A56B-1B6F1F19A296}" presName="textNode" presStyleLbl="node1" presStyleIdx="3" presStyleCnt="5" custScaleX="1061994" custLinFactX="-30153" custLinFactNeighborX="-100000" custLinFactNeighborY="-8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6FF1D-CE0F-4FD2-AAB3-7BFCED6E481C}" type="pres">
      <dgm:prSet presAssocID="{177A1933-ADC5-4964-A040-2BE3D66C14D8}" presName="sibTrans" presStyleCnt="0"/>
      <dgm:spPr/>
      <dgm:t>
        <a:bodyPr/>
        <a:lstStyle/>
        <a:p>
          <a:endParaRPr lang="ru-RU"/>
        </a:p>
      </dgm:t>
    </dgm:pt>
    <dgm:pt modelId="{01F125F5-A0E4-4C58-9454-B7523523F861}" type="pres">
      <dgm:prSet presAssocID="{BCC81EF6-82A6-40F4-AB22-A7CC0D34ADDB}" presName="textNode" presStyleLbl="node1" presStyleIdx="4" presStyleCnt="5" custScaleX="802225" custScaleY="46820" custLinFactY="-7840" custLinFactNeighborX="-3356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024251-DD6E-44BC-AD11-C17065528945}" type="presOf" srcId="{0ACE1E47-33CD-4EA9-AA59-C502D9CF4F9C}" destId="{8F08D528-735D-47DF-9BF8-DA065D4E41E1}" srcOrd="0" destOrd="0" presId="urn:microsoft.com/office/officeart/2005/8/layout/hProcess9"/>
    <dgm:cxn modelId="{32B3FA2B-E151-4EB3-821C-700BC09F6138}" type="presOf" srcId="{BCC81EF6-82A6-40F4-AB22-A7CC0D34ADDB}" destId="{01F125F5-A0E4-4C58-9454-B7523523F861}" srcOrd="0" destOrd="0" presId="urn:microsoft.com/office/officeart/2005/8/layout/hProcess9"/>
    <dgm:cxn modelId="{EE9704F0-5F6B-4F11-B5F6-92DA1901740A}" srcId="{5FFFE7E8-2154-43A0-98CA-0D96E9F38362}" destId="{BCC81EF6-82A6-40F4-AB22-A7CC0D34ADDB}" srcOrd="4" destOrd="0" parTransId="{D8EE40C6-921D-4557-B1D6-FD5092B5AFB2}" sibTransId="{CC833518-B16F-48E5-B65F-D693C39D1E26}"/>
    <dgm:cxn modelId="{2E376B17-BE28-46D7-9ED9-9B2368E0824B}" srcId="{5FFFE7E8-2154-43A0-98CA-0D96E9F38362}" destId="{D7888DD9-C6CA-4156-855F-3D8F848BBD9B}" srcOrd="0" destOrd="0" parTransId="{1A820470-65D6-4CFF-A9F0-38E14384A3D5}" sibTransId="{F8E5D667-4C27-437D-A344-25787A292035}"/>
    <dgm:cxn modelId="{F8C560B3-2142-43DF-8153-581183A1E50D}" type="presOf" srcId="{5FFFE7E8-2154-43A0-98CA-0D96E9F38362}" destId="{5C49F1F7-4C6C-4202-9B39-76CDB5DEEA9F}" srcOrd="0" destOrd="0" presId="urn:microsoft.com/office/officeart/2005/8/layout/hProcess9"/>
    <dgm:cxn modelId="{7E33CC5D-1D81-40D7-BE56-4F79F272245E}" srcId="{5FFFE7E8-2154-43A0-98CA-0D96E9F38362}" destId="{2EDC8F2B-7E6F-4623-A56B-1B6F1F19A296}" srcOrd="3" destOrd="0" parTransId="{0F08866B-64B5-4FB7-8D80-63B72EC3B119}" sibTransId="{177A1933-ADC5-4964-A040-2BE3D66C14D8}"/>
    <dgm:cxn modelId="{9F68A0AC-086A-494B-8DD8-C008B0279FE1}" type="presOf" srcId="{F4CBA2EE-F1C1-4C69-99B3-3D2B3D8451BE}" destId="{3DCFF612-A071-454B-9203-A88AFE4E047E}" srcOrd="0" destOrd="0" presId="urn:microsoft.com/office/officeart/2005/8/layout/hProcess9"/>
    <dgm:cxn modelId="{E827AD6B-98E9-4A61-A3BD-5CAED86D7FB3}" type="presOf" srcId="{2EDC8F2B-7E6F-4623-A56B-1B6F1F19A296}" destId="{F62D7862-47BB-4C51-A8D0-87759457E699}" srcOrd="0" destOrd="0" presId="urn:microsoft.com/office/officeart/2005/8/layout/hProcess9"/>
    <dgm:cxn modelId="{FDA2E04B-980F-4252-9A88-77ABA7A0DCD6}" type="presOf" srcId="{D7888DD9-C6CA-4156-855F-3D8F848BBD9B}" destId="{2409331C-A1B9-4267-8B1D-7787399998F7}" srcOrd="0" destOrd="0" presId="urn:microsoft.com/office/officeart/2005/8/layout/hProcess9"/>
    <dgm:cxn modelId="{46F29BE2-B13C-4DC4-A3E5-C0F0B415EBCE}" srcId="{5FFFE7E8-2154-43A0-98CA-0D96E9F38362}" destId="{0ACE1E47-33CD-4EA9-AA59-C502D9CF4F9C}" srcOrd="1" destOrd="0" parTransId="{CAB3DFFC-65BC-469E-9958-2AF313A8DB14}" sibTransId="{7EF1ACE8-73DF-4E85-BA8B-1FD644859381}"/>
    <dgm:cxn modelId="{AEEFB271-6AA1-40F4-9DE5-7116CEA8557E}" srcId="{5FFFE7E8-2154-43A0-98CA-0D96E9F38362}" destId="{F4CBA2EE-F1C1-4C69-99B3-3D2B3D8451BE}" srcOrd="2" destOrd="0" parTransId="{1B441B94-8140-4A9F-BC5A-4EB2A32F955C}" sibTransId="{A6ABAB6A-C318-4224-B2B1-C4D201D20C2F}"/>
    <dgm:cxn modelId="{CF71478A-A285-42F4-BF50-3ABACAAF0ECA}" type="presParOf" srcId="{5C49F1F7-4C6C-4202-9B39-76CDB5DEEA9F}" destId="{4DDD7239-7485-4FE1-8375-BA382C21BA34}" srcOrd="0" destOrd="0" presId="urn:microsoft.com/office/officeart/2005/8/layout/hProcess9"/>
    <dgm:cxn modelId="{EF984081-32EE-4632-A631-0B130278C160}" type="presParOf" srcId="{5C49F1F7-4C6C-4202-9B39-76CDB5DEEA9F}" destId="{941F4A9D-C92A-403F-9DC3-06FACEE7EC28}" srcOrd="1" destOrd="0" presId="urn:microsoft.com/office/officeart/2005/8/layout/hProcess9"/>
    <dgm:cxn modelId="{4AF528BA-CB11-4815-991D-F8952FAFA69C}" type="presParOf" srcId="{941F4A9D-C92A-403F-9DC3-06FACEE7EC28}" destId="{2409331C-A1B9-4267-8B1D-7787399998F7}" srcOrd="0" destOrd="0" presId="urn:microsoft.com/office/officeart/2005/8/layout/hProcess9"/>
    <dgm:cxn modelId="{AE97AB6A-E4D3-46DB-9F2F-8B0DCD75E7CA}" type="presParOf" srcId="{941F4A9D-C92A-403F-9DC3-06FACEE7EC28}" destId="{6777799E-AEE5-48CA-AC09-0C6FB04FE962}" srcOrd="1" destOrd="0" presId="urn:microsoft.com/office/officeart/2005/8/layout/hProcess9"/>
    <dgm:cxn modelId="{08A0E6BA-C54B-4C4E-A7E1-E565C5764918}" type="presParOf" srcId="{941F4A9D-C92A-403F-9DC3-06FACEE7EC28}" destId="{8F08D528-735D-47DF-9BF8-DA065D4E41E1}" srcOrd="2" destOrd="0" presId="urn:microsoft.com/office/officeart/2005/8/layout/hProcess9"/>
    <dgm:cxn modelId="{7F8E2D5C-60B8-4652-987B-D72D5C2F4E64}" type="presParOf" srcId="{941F4A9D-C92A-403F-9DC3-06FACEE7EC28}" destId="{A8872BA7-A218-4369-9475-9BDF209EB210}" srcOrd="3" destOrd="0" presId="urn:microsoft.com/office/officeart/2005/8/layout/hProcess9"/>
    <dgm:cxn modelId="{FAF1AEE0-AE30-4734-B948-23602B878F26}" type="presParOf" srcId="{941F4A9D-C92A-403F-9DC3-06FACEE7EC28}" destId="{3DCFF612-A071-454B-9203-A88AFE4E047E}" srcOrd="4" destOrd="0" presId="urn:microsoft.com/office/officeart/2005/8/layout/hProcess9"/>
    <dgm:cxn modelId="{8066C39A-98A0-472A-8E3F-5547490E913C}" type="presParOf" srcId="{941F4A9D-C92A-403F-9DC3-06FACEE7EC28}" destId="{CE37FC6A-F847-4148-A5E4-58A6E5500206}" srcOrd="5" destOrd="0" presId="urn:microsoft.com/office/officeart/2005/8/layout/hProcess9"/>
    <dgm:cxn modelId="{EAE7286E-7302-46D1-8E39-C46967A65583}" type="presParOf" srcId="{941F4A9D-C92A-403F-9DC3-06FACEE7EC28}" destId="{F62D7862-47BB-4C51-A8D0-87759457E699}" srcOrd="6" destOrd="0" presId="urn:microsoft.com/office/officeart/2005/8/layout/hProcess9"/>
    <dgm:cxn modelId="{FDBB2D11-11B5-4A9A-AD35-775781A7E167}" type="presParOf" srcId="{941F4A9D-C92A-403F-9DC3-06FACEE7EC28}" destId="{2736FF1D-CE0F-4FD2-AAB3-7BFCED6E481C}" srcOrd="7" destOrd="0" presId="urn:microsoft.com/office/officeart/2005/8/layout/hProcess9"/>
    <dgm:cxn modelId="{AFC02A5C-7F64-4B4E-98BC-0F2026FC421F}" type="presParOf" srcId="{941F4A9D-C92A-403F-9DC3-06FACEE7EC28}" destId="{01F125F5-A0E4-4C58-9454-B7523523F861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4C609D-0B75-4EE3-A37A-B785E309EA12}" type="doc">
      <dgm:prSet loTypeId="urn:microsoft.com/office/officeart/2005/8/layout/vList6" loCatId="process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4B8C29-C281-458C-B496-1639028498F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ИНФОРМАЦИОННО-КОНСУЛЬТАЦИОННАЯ ПОДДЕРЖКА</a:t>
          </a:r>
        </a:p>
      </dgm:t>
    </dgm:pt>
    <dgm:pt modelId="{7FC07336-FDAB-4199-A90C-2204777B6608}" type="parTrans" cxnId="{427ACE18-6063-416C-BF8D-A7B42EFF6675}">
      <dgm:prSet/>
      <dgm:spPr/>
      <dgm:t>
        <a:bodyPr/>
        <a:lstStyle/>
        <a:p>
          <a:endParaRPr lang="ru-RU"/>
        </a:p>
      </dgm:t>
    </dgm:pt>
    <dgm:pt modelId="{D24FA84A-0241-4850-811D-657D253C92C0}" type="sibTrans" cxnId="{427ACE18-6063-416C-BF8D-A7B42EFF6675}">
      <dgm:prSet/>
      <dgm:spPr/>
      <dgm:t>
        <a:bodyPr/>
        <a:lstStyle/>
        <a:p>
          <a:endParaRPr lang="ru-RU"/>
        </a:p>
      </dgm:t>
    </dgm:pt>
    <dgm:pt modelId="{0718ACCD-647C-40AB-AA0E-443D60AA73B7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КОНСУЛЬТАЦИИ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B5531296-2453-4C57-A528-B2CBBA20B47D}" type="parTrans" cxnId="{4DF00990-68F6-4008-83B9-1DB70D7ADA2D}">
      <dgm:prSet/>
      <dgm:spPr/>
      <dgm:t>
        <a:bodyPr/>
        <a:lstStyle/>
        <a:p>
          <a:endParaRPr lang="ru-RU"/>
        </a:p>
      </dgm:t>
    </dgm:pt>
    <dgm:pt modelId="{09C26215-0E63-460A-BAAA-A37BC88EEFCF}" type="sibTrans" cxnId="{4DF00990-68F6-4008-83B9-1DB70D7ADA2D}">
      <dgm:prSet/>
      <dgm:spPr/>
      <dgm:t>
        <a:bodyPr/>
        <a:lstStyle/>
        <a:p>
          <a:endParaRPr lang="ru-RU"/>
        </a:p>
      </dgm:t>
    </dgm:pt>
    <dgm:pt modelId="{E5D263A0-9F55-40D8-AD5B-F848E303CFC0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ФИНАНСОВАЯ ПОДДЕРЖКА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0063C317-EDE5-46CF-A074-0F8B91DCC341}" type="parTrans" cxnId="{7C5B576F-0CC0-4658-890D-E2E8FCE65BF2}">
      <dgm:prSet/>
      <dgm:spPr/>
      <dgm:t>
        <a:bodyPr/>
        <a:lstStyle/>
        <a:p>
          <a:endParaRPr lang="ru-RU"/>
        </a:p>
      </dgm:t>
    </dgm:pt>
    <dgm:pt modelId="{82AC6D61-E088-420E-846B-9834101A681B}" type="sibTrans" cxnId="{7C5B576F-0CC0-4658-890D-E2E8FCE65BF2}">
      <dgm:prSet/>
      <dgm:spPr/>
      <dgm:t>
        <a:bodyPr/>
        <a:lstStyle/>
        <a:p>
          <a:endParaRPr lang="ru-RU"/>
        </a:p>
      </dgm:t>
    </dgm:pt>
    <dgm:pt modelId="{D3703BEB-0440-42F2-AC59-18725F941DCD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СЕМИНАРЫ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0E4ED665-DACF-4F1A-870C-8F80B024F1DE}" type="parTrans" cxnId="{E884B0D6-9D0F-4BEE-B717-EE342E76E0BC}">
      <dgm:prSet/>
      <dgm:spPr/>
      <dgm:t>
        <a:bodyPr/>
        <a:lstStyle/>
        <a:p>
          <a:endParaRPr lang="ru-RU"/>
        </a:p>
      </dgm:t>
    </dgm:pt>
    <dgm:pt modelId="{AAA65655-CC2E-49D5-AAE7-AA343766F227}" type="sibTrans" cxnId="{E884B0D6-9D0F-4BEE-B717-EE342E76E0BC}">
      <dgm:prSet/>
      <dgm:spPr/>
      <dgm:t>
        <a:bodyPr/>
        <a:lstStyle/>
        <a:p>
          <a:endParaRPr lang="ru-RU"/>
        </a:p>
      </dgm:t>
    </dgm:pt>
    <dgm:pt modelId="{5B023491-9FB9-448D-BF4A-77CB35FFB8FE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ИМУЩЕСТВЕННАЯ ПОДДЕРЖКА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7D8EE39-7BAC-4B79-B1B2-0371608F11D7}" type="parTrans" cxnId="{7C1847DF-D916-4E7F-9597-9DAF95375938}">
      <dgm:prSet/>
      <dgm:spPr/>
      <dgm:t>
        <a:bodyPr/>
        <a:lstStyle/>
        <a:p>
          <a:endParaRPr lang="ru-RU"/>
        </a:p>
      </dgm:t>
    </dgm:pt>
    <dgm:pt modelId="{B918856D-27C5-4EDA-B418-CB7C9D0973C7}" type="sibTrans" cxnId="{7C1847DF-D916-4E7F-9597-9DAF95375938}">
      <dgm:prSet/>
      <dgm:spPr/>
      <dgm:t>
        <a:bodyPr/>
        <a:lstStyle/>
        <a:p>
          <a:endParaRPr lang="ru-RU"/>
        </a:p>
      </dgm:t>
    </dgm:pt>
    <dgm:pt modelId="{5ABE3ACF-4ED3-4603-A9F0-5A69DC08B2C3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ВЫДАЧА  СУБСИДИЙ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F4626867-32A7-4520-AA7A-05499B21E6D8}" type="parTrans" cxnId="{1A190C7E-FDCF-42E8-8692-DAD5187BAA44}">
      <dgm:prSet/>
      <dgm:spPr/>
      <dgm:t>
        <a:bodyPr/>
        <a:lstStyle/>
        <a:p>
          <a:endParaRPr lang="ru-RU"/>
        </a:p>
      </dgm:t>
    </dgm:pt>
    <dgm:pt modelId="{282E609F-4AF0-42EB-90D2-0833DD2A1846}" type="sibTrans" cxnId="{1A190C7E-FDCF-42E8-8692-DAD5187BAA44}">
      <dgm:prSet/>
      <dgm:spPr/>
      <dgm:t>
        <a:bodyPr/>
        <a:lstStyle/>
        <a:p>
          <a:endParaRPr lang="ru-RU"/>
        </a:p>
      </dgm:t>
    </dgm:pt>
    <dgm:pt modelId="{943C74B4-3D0E-453A-B0D3-03649504B0AC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ПРЕДОСТАВЛЕНИЕ  МУНИЦИПАЛЬНОГО ИМУЩЕСТВА И ЗЕМЕЛЬНЫХ УЧАСТКОВ НА ЛЬГОТНЫХ УСЛОВИЯХ</a:t>
          </a:r>
          <a:endParaRPr lang="ru-RU" sz="1800" b="1" dirty="0"/>
        </a:p>
      </dgm:t>
    </dgm:pt>
    <dgm:pt modelId="{C97C8C75-AD4D-4B09-8FE8-AD4F9142FCCB}" type="parTrans" cxnId="{2582711B-568E-476D-BADE-EC83A1FEB090}">
      <dgm:prSet/>
      <dgm:spPr/>
      <dgm:t>
        <a:bodyPr/>
        <a:lstStyle/>
        <a:p>
          <a:endParaRPr lang="ru-RU"/>
        </a:p>
      </dgm:t>
    </dgm:pt>
    <dgm:pt modelId="{F90258F4-301A-44DF-9FAC-5B1F600463B0}" type="sibTrans" cxnId="{2582711B-568E-476D-BADE-EC83A1FEB090}">
      <dgm:prSet/>
      <dgm:spPr/>
      <dgm:t>
        <a:bodyPr/>
        <a:lstStyle/>
        <a:p>
          <a:endParaRPr lang="ru-RU"/>
        </a:p>
      </dgm:t>
    </dgm:pt>
    <dgm:pt modelId="{FE509680-FBC3-47E7-AD3C-9D3E6EB9F32F}">
      <dgm:prSet phldrT="[Текст]" custT="1"/>
      <dgm:spPr/>
      <dgm:t>
        <a:bodyPr/>
        <a:lstStyle/>
        <a:p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306B9D35-26DB-4361-8C22-3E22AB6773D3}" type="parTrans" cxnId="{AFA945B0-419F-4001-80AD-2981F3E0FDCB}">
      <dgm:prSet/>
      <dgm:spPr/>
      <dgm:t>
        <a:bodyPr/>
        <a:lstStyle/>
        <a:p>
          <a:endParaRPr lang="ru-RU"/>
        </a:p>
      </dgm:t>
    </dgm:pt>
    <dgm:pt modelId="{DB0B0B48-B464-4888-B4D5-DB0B2E33C468}" type="sibTrans" cxnId="{AFA945B0-419F-4001-80AD-2981F3E0FDCB}">
      <dgm:prSet/>
      <dgm:spPr/>
      <dgm:t>
        <a:bodyPr/>
        <a:lstStyle/>
        <a:p>
          <a:endParaRPr lang="ru-RU"/>
        </a:p>
      </dgm:t>
    </dgm:pt>
    <dgm:pt modelId="{33D7C77B-58B9-47A4-A571-D8E42AA26A33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ВЫДАЧА ЗАЙМОВ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8CBD777F-5A04-4F7B-9D36-B932DA318EBD}" type="sibTrans" cxnId="{DCF6AC63-BD69-4452-9723-1CE4CBCF99BE}">
      <dgm:prSet/>
      <dgm:spPr/>
      <dgm:t>
        <a:bodyPr/>
        <a:lstStyle/>
        <a:p>
          <a:endParaRPr lang="ru-RU"/>
        </a:p>
      </dgm:t>
    </dgm:pt>
    <dgm:pt modelId="{7B2C340B-ED8F-4E5B-A536-28A38ABF8C46}" type="parTrans" cxnId="{DCF6AC63-BD69-4452-9723-1CE4CBCF99BE}">
      <dgm:prSet/>
      <dgm:spPr/>
      <dgm:t>
        <a:bodyPr/>
        <a:lstStyle/>
        <a:p>
          <a:endParaRPr lang="ru-RU"/>
        </a:p>
      </dgm:t>
    </dgm:pt>
    <dgm:pt modelId="{FA0BEA24-C796-429F-968E-C864EC4A3F00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ПРЕДОСТАВЛЕНИЕ ГРАНТОВ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D349A622-3538-40B6-9DB3-C0874400E732}" type="parTrans" cxnId="{D717365E-8943-48CE-99E3-8FF3BAA0111B}">
      <dgm:prSet/>
      <dgm:spPr/>
      <dgm:t>
        <a:bodyPr/>
        <a:lstStyle/>
        <a:p>
          <a:endParaRPr lang="ru-RU"/>
        </a:p>
      </dgm:t>
    </dgm:pt>
    <dgm:pt modelId="{4C826DA8-0FE0-4472-AE85-80887E76C35D}" type="sibTrans" cxnId="{D717365E-8943-48CE-99E3-8FF3BAA0111B}">
      <dgm:prSet/>
      <dgm:spPr/>
      <dgm:t>
        <a:bodyPr/>
        <a:lstStyle/>
        <a:p>
          <a:endParaRPr lang="ru-RU"/>
        </a:p>
      </dgm:t>
    </dgm:pt>
    <dgm:pt modelId="{93576DFD-D123-4DC9-9CF1-259100CBC4E5}" type="pres">
      <dgm:prSet presAssocID="{454C609D-0B75-4EE3-A37A-B785E309EA1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0452ED-3420-4CC1-A1D9-09FC588BFF14}" type="pres">
      <dgm:prSet presAssocID="{BA4B8C29-C281-458C-B496-1639028498F0}" presName="linNode" presStyleCnt="0"/>
      <dgm:spPr/>
      <dgm:t>
        <a:bodyPr/>
        <a:lstStyle/>
        <a:p>
          <a:endParaRPr lang="ru-RU"/>
        </a:p>
      </dgm:t>
    </dgm:pt>
    <dgm:pt modelId="{22603A97-F96E-41B2-898B-D35F1464F5EB}" type="pres">
      <dgm:prSet presAssocID="{BA4B8C29-C281-458C-B496-1639028498F0}" presName="parentShp" presStyleLbl="node1" presStyleIdx="0" presStyleCnt="3" custLinFactNeighborY="-1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2E490-4C9D-452E-ABAE-E1751E142E5C}" type="pres">
      <dgm:prSet presAssocID="{BA4B8C29-C281-458C-B496-1639028498F0}" presName="childShp" presStyleLbl="bgAccFollowNode1" presStyleIdx="0" presStyleCnt="3" custLinFactNeighborX="692" custLinFactNeighborY="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727F94-C877-45D7-939C-FFB0CB14701F}" type="pres">
      <dgm:prSet presAssocID="{D24FA84A-0241-4850-811D-657D253C92C0}" presName="spacing" presStyleCnt="0"/>
      <dgm:spPr/>
      <dgm:t>
        <a:bodyPr/>
        <a:lstStyle/>
        <a:p>
          <a:endParaRPr lang="ru-RU"/>
        </a:p>
      </dgm:t>
    </dgm:pt>
    <dgm:pt modelId="{2B3FEB42-FF1E-4BBE-B0BE-7E2606F5EC03}" type="pres">
      <dgm:prSet presAssocID="{E5D263A0-9F55-40D8-AD5B-F848E303CFC0}" presName="linNode" presStyleCnt="0"/>
      <dgm:spPr/>
      <dgm:t>
        <a:bodyPr/>
        <a:lstStyle/>
        <a:p>
          <a:endParaRPr lang="ru-RU"/>
        </a:p>
      </dgm:t>
    </dgm:pt>
    <dgm:pt modelId="{32CD28BA-E37C-435C-9A23-556BB19E8DB8}" type="pres">
      <dgm:prSet presAssocID="{E5D263A0-9F55-40D8-AD5B-F848E303CFC0}" presName="parentShp" presStyleLbl="node1" presStyleIdx="1" presStyleCnt="3" custLinFactNeighborX="-2852" custLinFactNeighborY="-3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AA29E-2639-4DFB-92AD-EEF0CCA2D84E}" type="pres">
      <dgm:prSet presAssocID="{E5D263A0-9F55-40D8-AD5B-F848E303CFC0}" presName="childShp" presStyleLbl="bgAccFollowNode1" presStyleIdx="1" presStyleCnt="3" custScaleX="103565" custLinFactNeighborX="5131" custLinFactNeighborY="2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1D8CC9-B277-4255-9DE9-8F28ADB118B2}" type="pres">
      <dgm:prSet presAssocID="{82AC6D61-E088-420E-846B-9834101A681B}" presName="spacing" presStyleCnt="0"/>
      <dgm:spPr/>
      <dgm:t>
        <a:bodyPr/>
        <a:lstStyle/>
        <a:p>
          <a:endParaRPr lang="ru-RU"/>
        </a:p>
      </dgm:t>
    </dgm:pt>
    <dgm:pt modelId="{77AC94EE-B2B6-4564-B020-9166E9E121B5}" type="pres">
      <dgm:prSet presAssocID="{5B023491-9FB9-448D-BF4A-77CB35FFB8FE}" presName="linNode" presStyleCnt="0"/>
      <dgm:spPr/>
      <dgm:t>
        <a:bodyPr/>
        <a:lstStyle/>
        <a:p>
          <a:endParaRPr lang="ru-RU"/>
        </a:p>
      </dgm:t>
    </dgm:pt>
    <dgm:pt modelId="{BD2AF3F6-0064-4B0D-BE92-1056F4313E2C}" type="pres">
      <dgm:prSet presAssocID="{5B023491-9FB9-448D-BF4A-77CB35FFB8FE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3794E-E4CA-4A7D-8E6F-C36E1BF1B759}" type="pres">
      <dgm:prSet presAssocID="{5B023491-9FB9-448D-BF4A-77CB35FFB8FE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190C7E-FDCF-42E8-8692-DAD5187BAA44}" srcId="{E5D263A0-9F55-40D8-AD5B-F848E303CFC0}" destId="{5ABE3ACF-4ED3-4603-A9F0-5A69DC08B2C3}" srcOrd="2" destOrd="0" parTransId="{F4626867-32A7-4520-AA7A-05499B21E6D8}" sibTransId="{282E609F-4AF0-42EB-90D2-0833DD2A1846}"/>
    <dgm:cxn modelId="{4DF00990-68F6-4008-83B9-1DB70D7ADA2D}" srcId="{BA4B8C29-C281-458C-B496-1639028498F0}" destId="{0718ACCD-647C-40AB-AA0E-443D60AA73B7}" srcOrd="1" destOrd="0" parTransId="{B5531296-2453-4C57-A528-B2CBBA20B47D}" sibTransId="{09C26215-0E63-460A-BAAA-A37BC88EEFCF}"/>
    <dgm:cxn modelId="{ED60428B-1013-4F98-944E-B3E830052E6E}" type="presOf" srcId="{5B023491-9FB9-448D-BF4A-77CB35FFB8FE}" destId="{BD2AF3F6-0064-4B0D-BE92-1056F4313E2C}" srcOrd="0" destOrd="0" presId="urn:microsoft.com/office/officeart/2005/8/layout/vList6"/>
    <dgm:cxn modelId="{427ACE18-6063-416C-BF8D-A7B42EFF6675}" srcId="{454C609D-0B75-4EE3-A37A-B785E309EA12}" destId="{BA4B8C29-C281-458C-B496-1639028498F0}" srcOrd="0" destOrd="0" parTransId="{7FC07336-FDAB-4199-A90C-2204777B6608}" sibTransId="{D24FA84A-0241-4850-811D-657D253C92C0}"/>
    <dgm:cxn modelId="{DCF6AC63-BD69-4452-9723-1CE4CBCF99BE}" srcId="{E5D263A0-9F55-40D8-AD5B-F848E303CFC0}" destId="{33D7C77B-58B9-47A4-A571-D8E42AA26A33}" srcOrd="1" destOrd="0" parTransId="{7B2C340B-ED8F-4E5B-A536-28A38ABF8C46}" sibTransId="{8CBD777F-5A04-4F7B-9D36-B932DA318EBD}"/>
    <dgm:cxn modelId="{B6DA0CBB-0436-40F8-AE3B-96CBC5F579AD}" type="presOf" srcId="{E5D263A0-9F55-40D8-AD5B-F848E303CFC0}" destId="{32CD28BA-E37C-435C-9A23-556BB19E8DB8}" srcOrd="0" destOrd="0" presId="urn:microsoft.com/office/officeart/2005/8/layout/vList6"/>
    <dgm:cxn modelId="{7C5B576F-0CC0-4658-890D-E2E8FCE65BF2}" srcId="{454C609D-0B75-4EE3-A37A-B785E309EA12}" destId="{E5D263A0-9F55-40D8-AD5B-F848E303CFC0}" srcOrd="1" destOrd="0" parTransId="{0063C317-EDE5-46CF-A074-0F8B91DCC341}" sibTransId="{82AC6D61-E088-420E-846B-9834101A681B}"/>
    <dgm:cxn modelId="{BC22AF39-1A7A-4E52-9B2C-64C8E571BD7D}" type="presOf" srcId="{0718ACCD-647C-40AB-AA0E-443D60AA73B7}" destId="{DD52E490-4C9D-452E-ABAE-E1751E142E5C}" srcOrd="0" destOrd="1" presId="urn:microsoft.com/office/officeart/2005/8/layout/vList6"/>
    <dgm:cxn modelId="{2F289812-75FF-4746-AF3F-D6B148DE8CC1}" type="presOf" srcId="{D3703BEB-0440-42F2-AC59-18725F941DCD}" destId="{DD52E490-4C9D-452E-ABAE-E1751E142E5C}" srcOrd="0" destOrd="2" presId="urn:microsoft.com/office/officeart/2005/8/layout/vList6"/>
    <dgm:cxn modelId="{D717365E-8943-48CE-99E3-8FF3BAA0111B}" srcId="{E5D263A0-9F55-40D8-AD5B-F848E303CFC0}" destId="{FA0BEA24-C796-429F-968E-C864EC4A3F00}" srcOrd="0" destOrd="0" parTransId="{D349A622-3538-40B6-9DB3-C0874400E732}" sibTransId="{4C826DA8-0FE0-4472-AE85-80887E76C35D}"/>
    <dgm:cxn modelId="{60A29E62-44B3-405A-AAD9-358FF3A6F933}" type="presOf" srcId="{454C609D-0B75-4EE3-A37A-B785E309EA12}" destId="{93576DFD-D123-4DC9-9CF1-259100CBC4E5}" srcOrd="0" destOrd="0" presId="urn:microsoft.com/office/officeart/2005/8/layout/vList6"/>
    <dgm:cxn modelId="{AE602A85-73B8-44C5-A35A-5F28F813B7C4}" type="presOf" srcId="{BA4B8C29-C281-458C-B496-1639028498F0}" destId="{22603A97-F96E-41B2-898B-D35F1464F5EB}" srcOrd="0" destOrd="0" presId="urn:microsoft.com/office/officeart/2005/8/layout/vList6"/>
    <dgm:cxn modelId="{3ED5B91F-3910-46AC-B58D-B0C488DE321A}" type="presOf" srcId="{FA0BEA24-C796-429F-968E-C864EC4A3F00}" destId="{3EDAA29E-2639-4DFB-92AD-EEF0CCA2D84E}" srcOrd="0" destOrd="0" presId="urn:microsoft.com/office/officeart/2005/8/layout/vList6"/>
    <dgm:cxn modelId="{AFA945B0-419F-4001-80AD-2981F3E0FDCB}" srcId="{BA4B8C29-C281-458C-B496-1639028498F0}" destId="{FE509680-FBC3-47E7-AD3C-9D3E6EB9F32F}" srcOrd="0" destOrd="0" parTransId="{306B9D35-26DB-4361-8C22-3E22AB6773D3}" sibTransId="{DB0B0B48-B464-4888-B4D5-DB0B2E33C468}"/>
    <dgm:cxn modelId="{E884B0D6-9D0F-4BEE-B717-EE342E76E0BC}" srcId="{BA4B8C29-C281-458C-B496-1639028498F0}" destId="{D3703BEB-0440-42F2-AC59-18725F941DCD}" srcOrd="2" destOrd="0" parTransId="{0E4ED665-DACF-4F1A-870C-8F80B024F1DE}" sibTransId="{AAA65655-CC2E-49D5-AAE7-AA343766F227}"/>
    <dgm:cxn modelId="{B6580C7F-48BA-463A-A0C2-A538ED92537D}" type="presOf" srcId="{FE509680-FBC3-47E7-AD3C-9D3E6EB9F32F}" destId="{DD52E490-4C9D-452E-ABAE-E1751E142E5C}" srcOrd="0" destOrd="0" presId="urn:microsoft.com/office/officeart/2005/8/layout/vList6"/>
    <dgm:cxn modelId="{7C1847DF-D916-4E7F-9597-9DAF95375938}" srcId="{454C609D-0B75-4EE3-A37A-B785E309EA12}" destId="{5B023491-9FB9-448D-BF4A-77CB35FFB8FE}" srcOrd="2" destOrd="0" parTransId="{97D8EE39-7BAC-4B79-B1B2-0371608F11D7}" sibTransId="{B918856D-27C5-4EDA-B418-CB7C9D0973C7}"/>
    <dgm:cxn modelId="{2582711B-568E-476D-BADE-EC83A1FEB090}" srcId="{5B023491-9FB9-448D-BF4A-77CB35FFB8FE}" destId="{943C74B4-3D0E-453A-B0D3-03649504B0AC}" srcOrd="0" destOrd="0" parTransId="{C97C8C75-AD4D-4B09-8FE8-AD4F9142FCCB}" sibTransId="{F90258F4-301A-44DF-9FAC-5B1F600463B0}"/>
    <dgm:cxn modelId="{F29EBCA8-7D86-4D22-9AB0-835CC7910300}" type="presOf" srcId="{5ABE3ACF-4ED3-4603-A9F0-5A69DC08B2C3}" destId="{3EDAA29E-2639-4DFB-92AD-EEF0CCA2D84E}" srcOrd="0" destOrd="2" presId="urn:microsoft.com/office/officeart/2005/8/layout/vList6"/>
    <dgm:cxn modelId="{C42952DD-F100-41A9-89EB-F6D56943EA66}" type="presOf" srcId="{943C74B4-3D0E-453A-B0D3-03649504B0AC}" destId="{1823794E-E4CA-4A7D-8E6F-C36E1BF1B759}" srcOrd="0" destOrd="0" presId="urn:microsoft.com/office/officeart/2005/8/layout/vList6"/>
    <dgm:cxn modelId="{72593162-1B85-45AA-93CC-F04FF1E2F8BF}" type="presOf" srcId="{33D7C77B-58B9-47A4-A571-D8E42AA26A33}" destId="{3EDAA29E-2639-4DFB-92AD-EEF0CCA2D84E}" srcOrd="0" destOrd="1" presId="urn:microsoft.com/office/officeart/2005/8/layout/vList6"/>
    <dgm:cxn modelId="{F7858619-9347-413E-9104-97010EED1C07}" type="presParOf" srcId="{93576DFD-D123-4DC9-9CF1-259100CBC4E5}" destId="{510452ED-3420-4CC1-A1D9-09FC588BFF14}" srcOrd="0" destOrd="0" presId="urn:microsoft.com/office/officeart/2005/8/layout/vList6"/>
    <dgm:cxn modelId="{4CA01422-8FC3-448E-B412-FD2C056048EE}" type="presParOf" srcId="{510452ED-3420-4CC1-A1D9-09FC588BFF14}" destId="{22603A97-F96E-41B2-898B-D35F1464F5EB}" srcOrd="0" destOrd="0" presId="urn:microsoft.com/office/officeart/2005/8/layout/vList6"/>
    <dgm:cxn modelId="{F8D198B7-3E98-451E-AC48-6E8A702679D7}" type="presParOf" srcId="{510452ED-3420-4CC1-A1D9-09FC588BFF14}" destId="{DD52E490-4C9D-452E-ABAE-E1751E142E5C}" srcOrd="1" destOrd="0" presId="urn:microsoft.com/office/officeart/2005/8/layout/vList6"/>
    <dgm:cxn modelId="{1F32E79F-B52D-4AEF-8FAE-918B354E3BBE}" type="presParOf" srcId="{93576DFD-D123-4DC9-9CF1-259100CBC4E5}" destId="{19727F94-C877-45D7-939C-FFB0CB14701F}" srcOrd="1" destOrd="0" presId="urn:microsoft.com/office/officeart/2005/8/layout/vList6"/>
    <dgm:cxn modelId="{45B38F64-9159-4DC6-A2F5-BAC25D0840E0}" type="presParOf" srcId="{93576DFD-D123-4DC9-9CF1-259100CBC4E5}" destId="{2B3FEB42-FF1E-4BBE-B0BE-7E2606F5EC03}" srcOrd="2" destOrd="0" presId="urn:microsoft.com/office/officeart/2005/8/layout/vList6"/>
    <dgm:cxn modelId="{53B915B3-2DF8-4B6C-A079-F1487C64D72D}" type="presParOf" srcId="{2B3FEB42-FF1E-4BBE-B0BE-7E2606F5EC03}" destId="{32CD28BA-E37C-435C-9A23-556BB19E8DB8}" srcOrd="0" destOrd="0" presId="urn:microsoft.com/office/officeart/2005/8/layout/vList6"/>
    <dgm:cxn modelId="{BEDBB5EB-E3D6-43F5-8561-F91178D3424B}" type="presParOf" srcId="{2B3FEB42-FF1E-4BBE-B0BE-7E2606F5EC03}" destId="{3EDAA29E-2639-4DFB-92AD-EEF0CCA2D84E}" srcOrd="1" destOrd="0" presId="urn:microsoft.com/office/officeart/2005/8/layout/vList6"/>
    <dgm:cxn modelId="{7621BF3D-9F24-4D9C-8F86-7F5E21573DBB}" type="presParOf" srcId="{93576DFD-D123-4DC9-9CF1-259100CBC4E5}" destId="{711D8CC9-B277-4255-9DE9-8F28ADB118B2}" srcOrd="3" destOrd="0" presId="urn:microsoft.com/office/officeart/2005/8/layout/vList6"/>
    <dgm:cxn modelId="{A52729A2-C753-4E08-A8A9-5D948313499A}" type="presParOf" srcId="{93576DFD-D123-4DC9-9CF1-259100CBC4E5}" destId="{77AC94EE-B2B6-4564-B020-9166E9E121B5}" srcOrd="4" destOrd="0" presId="urn:microsoft.com/office/officeart/2005/8/layout/vList6"/>
    <dgm:cxn modelId="{AEFF0CAE-3424-4C75-9C56-FB44B13CC556}" type="presParOf" srcId="{77AC94EE-B2B6-4564-B020-9166E9E121B5}" destId="{BD2AF3F6-0064-4B0D-BE92-1056F4313E2C}" srcOrd="0" destOrd="0" presId="urn:microsoft.com/office/officeart/2005/8/layout/vList6"/>
    <dgm:cxn modelId="{F3952391-B102-4745-BB00-644E161E3C39}" type="presParOf" srcId="{77AC94EE-B2B6-4564-B020-9166E9E121B5}" destId="{1823794E-E4CA-4A7D-8E6F-C36E1BF1B75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C5EFCE-0BAC-4B40-A910-87C1718A528C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CC7F73-532C-4D0B-A3B1-61AE559FA249}">
      <dgm:prSet phldrT="[Текст]" custT="1"/>
      <dgm:spPr/>
      <dgm:t>
        <a:bodyPr/>
        <a:lstStyle/>
        <a:p>
          <a:pPr algn="just">
            <a:lnSpc>
              <a:spcPct val="150000"/>
            </a:lnSpc>
            <a:spcBef>
              <a:spcPts val="0"/>
            </a:spcBef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Три   ветерана   улучшили   жилищные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условия за счет единовременной выплаты</a:t>
          </a:r>
        </a:p>
      </dgm:t>
    </dgm:pt>
    <dgm:pt modelId="{F29064D6-99BC-401D-8143-64C57763D15F}" type="parTrans" cxnId="{7917DBE8-A3ED-4F94-8D29-C9DE3357F266}">
      <dgm:prSet/>
      <dgm:spPr/>
      <dgm:t>
        <a:bodyPr/>
        <a:lstStyle/>
        <a:p>
          <a:pPr algn="just">
            <a:lnSpc>
              <a:spcPct val="15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119FF2-98CE-4BBC-88A5-CBCFADF69F1F}" type="sibTrans" cxnId="{7917DBE8-A3ED-4F94-8D29-C9DE3357F266}">
      <dgm:prSet/>
      <dgm:spPr/>
      <dgm:t>
        <a:bodyPr/>
        <a:lstStyle/>
        <a:p>
          <a:pPr algn="just">
            <a:lnSpc>
              <a:spcPct val="15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76373D-4519-4D53-A3B0-8E05A5D1BC03}">
      <dgm:prSet phldrT="[Текст]" custT="1"/>
      <dgm:spPr/>
      <dgm:t>
        <a:bodyPr/>
        <a:lstStyle/>
        <a:p>
          <a:pPr algn="just">
            <a:lnSpc>
              <a:spcPct val="150000"/>
            </a:lnSpc>
            <a:spcBef>
              <a:spcPts val="0"/>
            </a:spcBef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295 земельных участков сформировано в черте 10 крупных населенных пунктов; </a:t>
          </a:r>
        </a:p>
        <a:p>
          <a:pPr algn="just">
            <a:lnSpc>
              <a:spcPct val="150000"/>
            </a:lnSpc>
            <a:spcBef>
              <a:spcPts val="0"/>
            </a:spcBef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244 земельных участков представлено в собственность; </a:t>
          </a:r>
        </a:p>
        <a:p>
          <a:pPr algn="just">
            <a:lnSpc>
              <a:spcPct val="150000"/>
            </a:lnSpc>
            <a:spcBef>
              <a:spcPts val="0"/>
            </a:spcBef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54 земельных участка имеется не закрепленных за гражданами.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5D7D27-B759-44F0-A1E2-765BF5FE744A}" type="parTrans" cxnId="{8B4B16E9-BE3C-4539-8A24-42BD595E61A4}">
      <dgm:prSet/>
      <dgm:spPr/>
      <dgm:t>
        <a:bodyPr/>
        <a:lstStyle/>
        <a:p>
          <a:pPr algn="just">
            <a:lnSpc>
              <a:spcPct val="15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9899F8-10B4-45DC-8320-9C51F928429A}" type="sibTrans" cxnId="{8B4B16E9-BE3C-4539-8A24-42BD595E61A4}">
      <dgm:prSet/>
      <dgm:spPr/>
      <dgm:t>
        <a:bodyPr/>
        <a:lstStyle/>
        <a:p>
          <a:pPr algn="just">
            <a:lnSpc>
              <a:spcPct val="15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9D1532-5B94-4047-8689-F12F135C8915}">
      <dgm:prSet phldrT="[Текст]" custT="1"/>
      <dgm:spPr/>
      <dgm:t>
        <a:bodyPr/>
        <a:lstStyle/>
        <a:p>
          <a:pPr algn="just">
            <a:lnSpc>
              <a:spcPct val="150000"/>
            </a:lnSpc>
            <a:spcBef>
              <a:spcPts val="0"/>
            </a:spcBef>
            <a:spcAft>
              <a:spcPts val="0"/>
            </a:spcAft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2016 году социальным выплатами обеспечены 3 молодые семьи; Объем финансирования составил 1,56 млн. рублей, в том числе 176 тыс. рублей из бюджета района</a:t>
          </a:r>
        </a:p>
      </dgm:t>
    </dgm:pt>
    <dgm:pt modelId="{FAD82AC0-84E1-4096-BE17-88E1458A0E5A}" type="parTrans" cxnId="{F4265166-507F-4A54-A637-EAED49582F10}">
      <dgm:prSet/>
      <dgm:spPr/>
      <dgm:t>
        <a:bodyPr/>
        <a:lstStyle/>
        <a:p>
          <a:endParaRPr lang="ru-RU"/>
        </a:p>
      </dgm:t>
    </dgm:pt>
    <dgm:pt modelId="{911503CB-95DF-4251-A48E-8E26A830C6A0}" type="sibTrans" cxnId="{F4265166-507F-4A54-A637-EAED49582F10}">
      <dgm:prSet/>
      <dgm:spPr/>
      <dgm:t>
        <a:bodyPr/>
        <a:lstStyle/>
        <a:p>
          <a:endParaRPr lang="ru-RU"/>
        </a:p>
      </dgm:t>
    </dgm:pt>
    <dgm:pt modelId="{7543D3C0-E7FE-4405-A2D6-D5F65568890A}" type="pres">
      <dgm:prSet presAssocID="{01C5EFCE-0BAC-4B40-A910-87C1718A52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3B5A1E-513B-42B1-8AF7-81205AFCEDC9}" type="pres">
      <dgm:prSet presAssocID="{389D1532-5B94-4047-8689-F12F135C8915}" presName="parentLin" presStyleCnt="0"/>
      <dgm:spPr/>
      <dgm:t>
        <a:bodyPr/>
        <a:lstStyle/>
        <a:p>
          <a:endParaRPr lang="ru-RU"/>
        </a:p>
      </dgm:t>
    </dgm:pt>
    <dgm:pt modelId="{902FFA69-5C81-4F4F-A8B2-0EC86126BD4D}" type="pres">
      <dgm:prSet presAssocID="{389D1532-5B94-4047-8689-F12F135C891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5CEABE9-9494-4929-9FC4-7DD4835D866C}" type="pres">
      <dgm:prSet presAssocID="{389D1532-5B94-4047-8689-F12F135C8915}" presName="parentText" presStyleLbl="node1" presStyleIdx="0" presStyleCnt="3" custScaleX="142857" custScaleY="656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631BDB-11B9-45FF-93AF-8CCFAB617143}" type="pres">
      <dgm:prSet presAssocID="{389D1532-5B94-4047-8689-F12F135C8915}" presName="negativeSpace" presStyleCnt="0"/>
      <dgm:spPr/>
      <dgm:t>
        <a:bodyPr/>
        <a:lstStyle/>
        <a:p>
          <a:endParaRPr lang="ru-RU"/>
        </a:p>
      </dgm:t>
    </dgm:pt>
    <dgm:pt modelId="{7FE46E7A-B683-4139-9ABD-AFD3420C3C99}" type="pres">
      <dgm:prSet presAssocID="{389D1532-5B94-4047-8689-F12F135C8915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D44620-6627-4F1E-87BB-3A4ED3DD114B}" type="pres">
      <dgm:prSet presAssocID="{911503CB-95DF-4251-A48E-8E26A830C6A0}" presName="spaceBetweenRectangles" presStyleCnt="0"/>
      <dgm:spPr/>
      <dgm:t>
        <a:bodyPr/>
        <a:lstStyle/>
        <a:p>
          <a:endParaRPr lang="ru-RU"/>
        </a:p>
      </dgm:t>
    </dgm:pt>
    <dgm:pt modelId="{154F521A-7593-4B9D-85E8-EE52BC6EE354}" type="pres">
      <dgm:prSet presAssocID="{D8CC7F73-532C-4D0B-A3B1-61AE559FA249}" presName="parentLin" presStyleCnt="0"/>
      <dgm:spPr/>
      <dgm:t>
        <a:bodyPr/>
        <a:lstStyle/>
        <a:p>
          <a:endParaRPr lang="ru-RU"/>
        </a:p>
      </dgm:t>
    </dgm:pt>
    <dgm:pt modelId="{EA479B5D-F860-4A39-B494-B24F5017F20F}" type="pres">
      <dgm:prSet presAssocID="{D8CC7F73-532C-4D0B-A3B1-61AE559FA24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E77852F-F32B-4A96-95D4-DDF0B9EB7395}" type="pres">
      <dgm:prSet presAssocID="{D8CC7F73-532C-4D0B-A3B1-61AE559FA249}" presName="parentText" presStyleLbl="node1" presStyleIdx="1" presStyleCnt="3" custScaleX="142857" custScaleY="542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394668-247C-43AF-8045-ABF2DE10BA5D}" type="pres">
      <dgm:prSet presAssocID="{D8CC7F73-532C-4D0B-A3B1-61AE559FA249}" presName="negativeSpace" presStyleCnt="0"/>
      <dgm:spPr/>
      <dgm:t>
        <a:bodyPr/>
        <a:lstStyle/>
        <a:p>
          <a:endParaRPr lang="ru-RU"/>
        </a:p>
      </dgm:t>
    </dgm:pt>
    <dgm:pt modelId="{3B706410-971A-4C67-8C8D-BC21A2C7D00D}" type="pres">
      <dgm:prSet presAssocID="{D8CC7F73-532C-4D0B-A3B1-61AE559FA249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E5813-BBB9-4AF5-9BDC-0E21D4FEC2E0}" type="pres">
      <dgm:prSet presAssocID="{F9119FF2-98CE-4BBC-88A5-CBCFADF69F1F}" presName="spaceBetweenRectangles" presStyleCnt="0"/>
      <dgm:spPr/>
      <dgm:t>
        <a:bodyPr/>
        <a:lstStyle/>
        <a:p>
          <a:endParaRPr lang="ru-RU"/>
        </a:p>
      </dgm:t>
    </dgm:pt>
    <dgm:pt modelId="{073677CF-E473-4C4F-9CD6-80FD03AEB627}" type="pres">
      <dgm:prSet presAssocID="{8076373D-4519-4D53-A3B0-8E05A5D1BC03}" presName="parentLin" presStyleCnt="0"/>
      <dgm:spPr/>
      <dgm:t>
        <a:bodyPr/>
        <a:lstStyle/>
        <a:p>
          <a:endParaRPr lang="ru-RU"/>
        </a:p>
      </dgm:t>
    </dgm:pt>
    <dgm:pt modelId="{E01A0567-98BC-4442-9FDD-60136E9309D1}" type="pres">
      <dgm:prSet presAssocID="{8076373D-4519-4D53-A3B0-8E05A5D1BC03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6701F70-84C8-4D02-988B-3A4B135A07B8}" type="pres">
      <dgm:prSet presAssocID="{8076373D-4519-4D53-A3B0-8E05A5D1BC03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E48AA0-0EA3-4B38-B2B1-42792F6C250D}" type="pres">
      <dgm:prSet presAssocID="{8076373D-4519-4D53-A3B0-8E05A5D1BC03}" presName="negativeSpace" presStyleCnt="0"/>
      <dgm:spPr/>
      <dgm:t>
        <a:bodyPr/>
        <a:lstStyle/>
        <a:p>
          <a:endParaRPr lang="ru-RU"/>
        </a:p>
      </dgm:t>
    </dgm:pt>
    <dgm:pt modelId="{CB241474-E8E5-46EB-BC12-AF72DEDC7BCB}" type="pres">
      <dgm:prSet presAssocID="{8076373D-4519-4D53-A3B0-8E05A5D1BC0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265166-507F-4A54-A637-EAED49582F10}" srcId="{01C5EFCE-0BAC-4B40-A910-87C1718A528C}" destId="{389D1532-5B94-4047-8689-F12F135C8915}" srcOrd="0" destOrd="0" parTransId="{FAD82AC0-84E1-4096-BE17-88E1458A0E5A}" sibTransId="{911503CB-95DF-4251-A48E-8E26A830C6A0}"/>
    <dgm:cxn modelId="{8B4B16E9-BE3C-4539-8A24-42BD595E61A4}" srcId="{01C5EFCE-0BAC-4B40-A910-87C1718A528C}" destId="{8076373D-4519-4D53-A3B0-8E05A5D1BC03}" srcOrd="2" destOrd="0" parTransId="{0E5D7D27-B759-44F0-A1E2-765BF5FE744A}" sibTransId="{509899F8-10B4-45DC-8320-9C51F928429A}"/>
    <dgm:cxn modelId="{5B8D6E7B-A697-402A-AAF0-4D24C9638C12}" type="presOf" srcId="{8076373D-4519-4D53-A3B0-8E05A5D1BC03}" destId="{E6701F70-84C8-4D02-988B-3A4B135A07B8}" srcOrd="1" destOrd="0" presId="urn:microsoft.com/office/officeart/2005/8/layout/list1"/>
    <dgm:cxn modelId="{7917DBE8-A3ED-4F94-8D29-C9DE3357F266}" srcId="{01C5EFCE-0BAC-4B40-A910-87C1718A528C}" destId="{D8CC7F73-532C-4D0B-A3B1-61AE559FA249}" srcOrd="1" destOrd="0" parTransId="{F29064D6-99BC-401D-8143-64C57763D15F}" sibTransId="{F9119FF2-98CE-4BBC-88A5-CBCFADF69F1F}"/>
    <dgm:cxn modelId="{C3A90763-F038-49DC-B3C2-A2692B3E748F}" type="presOf" srcId="{389D1532-5B94-4047-8689-F12F135C8915}" destId="{902FFA69-5C81-4F4F-A8B2-0EC86126BD4D}" srcOrd="0" destOrd="0" presId="urn:microsoft.com/office/officeart/2005/8/layout/list1"/>
    <dgm:cxn modelId="{29FD3162-9B36-46E1-A3C4-5B79CCA84575}" type="presOf" srcId="{8076373D-4519-4D53-A3B0-8E05A5D1BC03}" destId="{E01A0567-98BC-4442-9FDD-60136E9309D1}" srcOrd="0" destOrd="0" presId="urn:microsoft.com/office/officeart/2005/8/layout/list1"/>
    <dgm:cxn modelId="{297C30BB-7F21-4AD5-ABB7-3C9AD3A31837}" type="presOf" srcId="{D8CC7F73-532C-4D0B-A3B1-61AE559FA249}" destId="{EA479B5D-F860-4A39-B494-B24F5017F20F}" srcOrd="0" destOrd="0" presId="urn:microsoft.com/office/officeart/2005/8/layout/list1"/>
    <dgm:cxn modelId="{F74AE9D0-E7EC-4BD5-978B-1725F817D609}" type="presOf" srcId="{D8CC7F73-532C-4D0B-A3B1-61AE559FA249}" destId="{0E77852F-F32B-4A96-95D4-DDF0B9EB7395}" srcOrd="1" destOrd="0" presId="urn:microsoft.com/office/officeart/2005/8/layout/list1"/>
    <dgm:cxn modelId="{09D21BBD-F095-4C59-9FF5-8750E7EF6244}" type="presOf" srcId="{01C5EFCE-0BAC-4B40-A910-87C1718A528C}" destId="{7543D3C0-E7FE-4405-A2D6-D5F65568890A}" srcOrd="0" destOrd="0" presId="urn:microsoft.com/office/officeart/2005/8/layout/list1"/>
    <dgm:cxn modelId="{18C808C7-5DAB-44D1-957F-15549393C5CC}" type="presOf" srcId="{389D1532-5B94-4047-8689-F12F135C8915}" destId="{55CEABE9-9494-4929-9FC4-7DD4835D866C}" srcOrd="1" destOrd="0" presId="urn:microsoft.com/office/officeart/2005/8/layout/list1"/>
    <dgm:cxn modelId="{7D6CAF49-8951-4D22-9E40-5ACCA7F65580}" type="presParOf" srcId="{7543D3C0-E7FE-4405-A2D6-D5F65568890A}" destId="{9F3B5A1E-513B-42B1-8AF7-81205AFCEDC9}" srcOrd="0" destOrd="0" presId="urn:microsoft.com/office/officeart/2005/8/layout/list1"/>
    <dgm:cxn modelId="{F7C78274-E0CC-4D6D-8D07-35C5993F6AF7}" type="presParOf" srcId="{9F3B5A1E-513B-42B1-8AF7-81205AFCEDC9}" destId="{902FFA69-5C81-4F4F-A8B2-0EC86126BD4D}" srcOrd="0" destOrd="0" presId="urn:microsoft.com/office/officeart/2005/8/layout/list1"/>
    <dgm:cxn modelId="{D0F8C1BE-2887-4887-A9CC-7A7FEAE62AE9}" type="presParOf" srcId="{9F3B5A1E-513B-42B1-8AF7-81205AFCEDC9}" destId="{55CEABE9-9494-4929-9FC4-7DD4835D866C}" srcOrd="1" destOrd="0" presId="urn:microsoft.com/office/officeart/2005/8/layout/list1"/>
    <dgm:cxn modelId="{5AE84EA5-B416-4A4E-864B-A85E21DE3882}" type="presParOf" srcId="{7543D3C0-E7FE-4405-A2D6-D5F65568890A}" destId="{6A631BDB-11B9-45FF-93AF-8CCFAB617143}" srcOrd="1" destOrd="0" presId="urn:microsoft.com/office/officeart/2005/8/layout/list1"/>
    <dgm:cxn modelId="{3D50A505-172E-4254-8456-B9B3E06E70FA}" type="presParOf" srcId="{7543D3C0-E7FE-4405-A2D6-D5F65568890A}" destId="{7FE46E7A-B683-4139-9ABD-AFD3420C3C99}" srcOrd="2" destOrd="0" presId="urn:microsoft.com/office/officeart/2005/8/layout/list1"/>
    <dgm:cxn modelId="{2DBD6E23-8332-4897-A34D-EDC4031660A9}" type="presParOf" srcId="{7543D3C0-E7FE-4405-A2D6-D5F65568890A}" destId="{86D44620-6627-4F1E-87BB-3A4ED3DD114B}" srcOrd="3" destOrd="0" presId="urn:microsoft.com/office/officeart/2005/8/layout/list1"/>
    <dgm:cxn modelId="{55A6B8FB-B7FA-40CE-AAEE-616777BAF217}" type="presParOf" srcId="{7543D3C0-E7FE-4405-A2D6-D5F65568890A}" destId="{154F521A-7593-4B9D-85E8-EE52BC6EE354}" srcOrd="4" destOrd="0" presId="urn:microsoft.com/office/officeart/2005/8/layout/list1"/>
    <dgm:cxn modelId="{537CF04F-7A82-430B-910D-9127F4A35178}" type="presParOf" srcId="{154F521A-7593-4B9D-85E8-EE52BC6EE354}" destId="{EA479B5D-F860-4A39-B494-B24F5017F20F}" srcOrd="0" destOrd="0" presId="urn:microsoft.com/office/officeart/2005/8/layout/list1"/>
    <dgm:cxn modelId="{0FFB1357-4C14-458E-B8A3-77112DF26DC7}" type="presParOf" srcId="{154F521A-7593-4B9D-85E8-EE52BC6EE354}" destId="{0E77852F-F32B-4A96-95D4-DDF0B9EB7395}" srcOrd="1" destOrd="0" presId="urn:microsoft.com/office/officeart/2005/8/layout/list1"/>
    <dgm:cxn modelId="{E1FC038C-650E-4692-BB07-9393C1622FC9}" type="presParOf" srcId="{7543D3C0-E7FE-4405-A2D6-D5F65568890A}" destId="{DF394668-247C-43AF-8045-ABF2DE10BA5D}" srcOrd="5" destOrd="0" presId="urn:microsoft.com/office/officeart/2005/8/layout/list1"/>
    <dgm:cxn modelId="{9D5902C8-61CA-4442-8D25-DBC83CF92CE1}" type="presParOf" srcId="{7543D3C0-E7FE-4405-A2D6-D5F65568890A}" destId="{3B706410-971A-4C67-8C8D-BC21A2C7D00D}" srcOrd="6" destOrd="0" presId="urn:microsoft.com/office/officeart/2005/8/layout/list1"/>
    <dgm:cxn modelId="{100B2575-AACF-42EE-9B41-A11ED06DC27E}" type="presParOf" srcId="{7543D3C0-E7FE-4405-A2D6-D5F65568890A}" destId="{450E5813-BBB9-4AF5-9BDC-0E21D4FEC2E0}" srcOrd="7" destOrd="0" presId="urn:microsoft.com/office/officeart/2005/8/layout/list1"/>
    <dgm:cxn modelId="{1EF27788-AB2B-4051-B923-DEA2B9854DDC}" type="presParOf" srcId="{7543D3C0-E7FE-4405-A2D6-D5F65568890A}" destId="{073677CF-E473-4C4F-9CD6-80FD03AEB627}" srcOrd="8" destOrd="0" presId="urn:microsoft.com/office/officeart/2005/8/layout/list1"/>
    <dgm:cxn modelId="{6D5BBD1C-36D4-4A8A-ABD7-ADF00FC2C902}" type="presParOf" srcId="{073677CF-E473-4C4F-9CD6-80FD03AEB627}" destId="{E01A0567-98BC-4442-9FDD-60136E9309D1}" srcOrd="0" destOrd="0" presId="urn:microsoft.com/office/officeart/2005/8/layout/list1"/>
    <dgm:cxn modelId="{C5604D1F-C65D-48C8-B038-5FA6FD0A3E20}" type="presParOf" srcId="{073677CF-E473-4C4F-9CD6-80FD03AEB627}" destId="{E6701F70-84C8-4D02-988B-3A4B135A07B8}" srcOrd="1" destOrd="0" presId="urn:microsoft.com/office/officeart/2005/8/layout/list1"/>
    <dgm:cxn modelId="{5A728741-C7CF-4735-BD29-69F0B3BED93A}" type="presParOf" srcId="{7543D3C0-E7FE-4405-A2D6-D5F65568890A}" destId="{8AE48AA0-0EA3-4B38-B2B1-42792F6C250D}" srcOrd="9" destOrd="0" presId="urn:microsoft.com/office/officeart/2005/8/layout/list1"/>
    <dgm:cxn modelId="{DFB99458-FD62-4B45-B585-38E51B478D46}" type="presParOf" srcId="{7543D3C0-E7FE-4405-A2D6-D5F65568890A}" destId="{CB241474-E8E5-46EB-BC12-AF72DEDC7BC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974B479-FE1B-4533-A20E-14AFFD0CDE0F}" type="doc">
      <dgm:prSet loTypeId="urn:microsoft.com/office/officeart/2005/8/layout/vList3#2" loCatId="list" qsTypeId="urn:microsoft.com/office/officeart/2005/8/quickstyle/simple2" qsCatId="simple" csTypeId="urn:microsoft.com/office/officeart/2005/8/colors/accent1_2" csCatId="accent1" phldr="1"/>
      <dgm:spPr/>
    </dgm:pt>
    <dgm:pt modelId="{660ACFD7-3AE2-40F9-8F3C-E0A6E27D3FE8}">
      <dgm:prSet phldrT="[Текст]" custT="1"/>
      <dgm:spPr/>
      <dgm:t>
        <a:bodyPr/>
        <a:lstStyle/>
        <a:p>
          <a:r>
            <a:rPr lang="ru-RU" sz="2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Приобретен и смонтирован модульный котел для горячего водоснабжения</a:t>
          </a:r>
          <a:endParaRPr lang="ru-RU" sz="22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CC28F6-E028-444D-8AA2-61433169C2A7}" type="parTrans" cxnId="{50954915-73E2-4072-A1C9-25950FBC4864}">
      <dgm:prSet/>
      <dgm:spPr/>
      <dgm:t>
        <a:bodyPr/>
        <a:lstStyle/>
        <a:p>
          <a:endParaRPr lang="ru-RU" sz="22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D8BF44-F420-48A1-A686-B066DA605B1B}" type="sibTrans" cxnId="{50954915-73E2-4072-A1C9-25950FBC4864}">
      <dgm:prSet/>
      <dgm:spPr/>
      <dgm:t>
        <a:bodyPr/>
        <a:lstStyle/>
        <a:p>
          <a:endParaRPr lang="ru-RU" sz="22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19E219-8035-4940-9C93-3120A6D49D25}">
      <dgm:prSet phldrT="[Текст]" custT="1"/>
      <dgm:spPr/>
      <dgm:t>
        <a:bodyPr/>
        <a:lstStyle/>
        <a:p>
          <a:r>
            <a:rPr lang="ru-RU" sz="2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Заменено 3,1 км тепловых сетей </a:t>
          </a:r>
        </a:p>
        <a:p>
          <a:r>
            <a:rPr lang="ru-RU" sz="2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Отремонтировано 8,6 </a:t>
          </a:r>
          <a:r>
            <a:rPr lang="ru-RU" sz="2200" b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тыс.кв.метров</a:t>
          </a:r>
          <a:r>
            <a:rPr lang="ru-RU" sz="2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кровель</a:t>
          </a:r>
        </a:p>
        <a:p>
          <a:r>
            <a:rPr lang="ru-RU" sz="2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Отремонтировано 6 </a:t>
          </a:r>
          <a:r>
            <a:rPr lang="ru-RU" sz="2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тыс.погонных метров </a:t>
          </a:r>
          <a:r>
            <a:rPr lang="ru-RU" sz="2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межпанельных швов</a:t>
          </a:r>
          <a:endParaRPr lang="ru-RU" sz="22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8F9837-4B66-4AFA-A4C0-9129A6185F32}" type="parTrans" cxnId="{006EF9FC-BB85-4CDB-B68E-36C329465395}">
      <dgm:prSet/>
      <dgm:spPr/>
      <dgm:t>
        <a:bodyPr/>
        <a:lstStyle/>
        <a:p>
          <a:endParaRPr lang="ru-RU" sz="22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13ADF-C95B-4209-97D8-4AEB702072F4}" type="sibTrans" cxnId="{006EF9FC-BB85-4CDB-B68E-36C329465395}">
      <dgm:prSet/>
      <dgm:spPr/>
      <dgm:t>
        <a:bodyPr/>
        <a:lstStyle/>
        <a:p>
          <a:endParaRPr lang="ru-RU" sz="22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AD30C2-E378-44D7-8E73-2995ECCDFBC1}">
      <dgm:prSet phldrT="[Текст]" custT="1"/>
      <dgm:spPr/>
      <dgm:t>
        <a:bodyPr/>
        <a:lstStyle/>
        <a:p>
          <a:r>
            <a:rPr lang="ru-RU" sz="2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Заменено 337 метров ветхих канализационных сетей</a:t>
          </a:r>
        </a:p>
        <a:p>
          <a:r>
            <a:rPr lang="ru-RU" sz="22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Отремонтировано 9 артезианских скважин</a:t>
          </a:r>
          <a:endParaRPr lang="ru-RU" sz="22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56A2C2-7D54-4003-A08F-4E28D9284825}" type="parTrans" cxnId="{DF67392A-5613-442D-8CC4-0383EC8E8B59}">
      <dgm:prSet/>
      <dgm:spPr/>
      <dgm:t>
        <a:bodyPr/>
        <a:lstStyle/>
        <a:p>
          <a:endParaRPr lang="ru-RU" sz="22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4860EF-C3D8-4EEB-8305-51F9DD55DB46}" type="sibTrans" cxnId="{DF67392A-5613-442D-8CC4-0383EC8E8B59}">
      <dgm:prSet/>
      <dgm:spPr/>
      <dgm:t>
        <a:bodyPr/>
        <a:lstStyle/>
        <a:p>
          <a:endParaRPr lang="ru-RU" sz="22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3734A3-971C-4432-84C1-7A292738C1F9}" type="pres">
      <dgm:prSet presAssocID="{D974B479-FE1B-4533-A20E-14AFFD0CDE0F}" presName="linearFlow" presStyleCnt="0">
        <dgm:presLayoutVars>
          <dgm:dir/>
          <dgm:resizeHandles val="exact"/>
        </dgm:presLayoutVars>
      </dgm:prSet>
      <dgm:spPr/>
    </dgm:pt>
    <dgm:pt modelId="{C28DD873-A4E5-4D00-9A79-EFF331438438}" type="pres">
      <dgm:prSet presAssocID="{660ACFD7-3AE2-40F9-8F3C-E0A6E27D3FE8}" presName="composite" presStyleCnt="0"/>
      <dgm:spPr/>
    </dgm:pt>
    <dgm:pt modelId="{875C8B5D-EE42-4588-B631-55ADF4CF4C44}" type="pres">
      <dgm:prSet presAssocID="{660ACFD7-3AE2-40F9-8F3C-E0A6E27D3FE8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E6AC3D7D-A280-41BD-A017-1841910C3DED}" type="pres">
      <dgm:prSet presAssocID="{660ACFD7-3AE2-40F9-8F3C-E0A6E27D3FE8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EC9EA6-F3C3-43DC-A08B-3743D0D10701}" type="pres">
      <dgm:prSet presAssocID="{2DD8BF44-F420-48A1-A686-B066DA605B1B}" presName="spacing" presStyleCnt="0"/>
      <dgm:spPr/>
    </dgm:pt>
    <dgm:pt modelId="{39422CFB-F249-4801-B2E8-175828397225}" type="pres">
      <dgm:prSet presAssocID="{8B19E219-8035-4940-9C93-3120A6D49D25}" presName="composite" presStyleCnt="0"/>
      <dgm:spPr/>
    </dgm:pt>
    <dgm:pt modelId="{C4494E35-A3FC-4720-8715-242D3336D870}" type="pres">
      <dgm:prSet presAssocID="{8B19E219-8035-4940-9C93-3120A6D49D25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8000" r="-28000"/>
          </a:stretch>
        </a:blipFill>
      </dgm:spPr>
    </dgm:pt>
    <dgm:pt modelId="{0E12629E-62BE-4AFF-AA75-2A29490C5D5F}" type="pres">
      <dgm:prSet presAssocID="{8B19E219-8035-4940-9C93-3120A6D49D2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20A828-A442-4C68-9D74-52207AAED101}" type="pres">
      <dgm:prSet presAssocID="{DEF13ADF-C95B-4209-97D8-4AEB702072F4}" presName="spacing" presStyleCnt="0"/>
      <dgm:spPr/>
    </dgm:pt>
    <dgm:pt modelId="{EA80BC21-40B7-48C1-A415-6C44C260A69C}" type="pres">
      <dgm:prSet presAssocID="{76AD30C2-E378-44D7-8E73-2995ECCDFBC1}" presName="composite" presStyleCnt="0"/>
      <dgm:spPr/>
    </dgm:pt>
    <dgm:pt modelId="{BA1B3BD0-6B77-47D4-9633-48FE593E46D5}" type="pres">
      <dgm:prSet presAssocID="{76AD30C2-E378-44D7-8E73-2995ECCDFBC1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4E125C18-36ED-4660-B4D2-72D0CD9F875C}" type="pres">
      <dgm:prSet presAssocID="{76AD30C2-E378-44D7-8E73-2995ECCDFBC1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5D75AA-88B6-48DD-AC3B-351A536EE80E}" type="presOf" srcId="{660ACFD7-3AE2-40F9-8F3C-E0A6E27D3FE8}" destId="{E6AC3D7D-A280-41BD-A017-1841910C3DED}" srcOrd="0" destOrd="0" presId="urn:microsoft.com/office/officeart/2005/8/layout/vList3#2"/>
    <dgm:cxn modelId="{DF67392A-5613-442D-8CC4-0383EC8E8B59}" srcId="{D974B479-FE1B-4533-A20E-14AFFD0CDE0F}" destId="{76AD30C2-E378-44D7-8E73-2995ECCDFBC1}" srcOrd="2" destOrd="0" parTransId="{7656A2C2-7D54-4003-A08F-4E28D9284825}" sibTransId="{714860EF-C3D8-4EEB-8305-51F9DD55DB46}"/>
    <dgm:cxn modelId="{37BF6C89-44D9-438D-9782-D9726B5953B4}" type="presOf" srcId="{8B19E219-8035-4940-9C93-3120A6D49D25}" destId="{0E12629E-62BE-4AFF-AA75-2A29490C5D5F}" srcOrd="0" destOrd="0" presId="urn:microsoft.com/office/officeart/2005/8/layout/vList3#2"/>
    <dgm:cxn modelId="{AE59BC57-D7EE-4324-BB1E-0F31EB3EF127}" type="presOf" srcId="{76AD30C2-E378-44D7-8E73-2995ECCDFBC1}" destId="{4E125C18-36ED-4660-B4D2-72D0CD9F875C}" srcOrd="0" destOrd="0" presId="urn:microsoft.com/office/officeart/2005/8/layout/vList3#2"/>
    <dgm:cxn modelId="{006EF9FC-BB85-4CDB-B68E-36C329465395}" srcId="{D974B479-FE1B-4533-A20E-14AFFD0CDE0F}" destId="{8B19E219-8035-4940-9C93-3120A6D49D25}" srcOrd="1" destOrd="0" parTransId="{5F8F9837-4B66-4AFA-A4C0-9129A6185F32}" sibTransId="{DEF13ADF-C95B-4209-97D8-4AEB702072F4}"/>
    <dgm:cxn modelId="{50954915-73E2-4072-A1C9-25950FBC4864}" srcId="{D974B479-FE1B-4533-A20E-14AFFD0CDE0F}" destId="{660ACFD7-3AE2-40F9-8F3C-E0A6E27D3FE8}" srcOrd="0" destOrd="0" parTransId="{10CC28F6-E028-444D-8AA2-61433169C2A7}" sibTransId="{2DD8BF44-F420-48A1-A686-B066DA605B1B}"/>
    <dgm:cxn modelId="{E81A8F25-4BD8-4664-86C5-1DDCAC292CA9}" type="presOf" srcId="{D974B479-FE1B-4533-A20E-14AFFD0CDE0F}" destId="{B73734A3-971C-4432-84C1-7A292738C1F9}" srcOrd="0" destOrd="0" presId="urn:microsoft.com/office/officeart/2005/8/layout/vList3#2"/>
    <dgm:cxn modelId="{AA21CFD3-F855-4A26-9F3B-270C54E99D38}" type="presParOf" srcId="{B73734A3-971C-4432-84C1-7A292738C1F9}" destId="{C28DD873-A4E5-4D00-9A79-EFF331438438}" srcOrd="0" destOrd="0" presId="urn:microsoft.com/office/officeart/2005/8/layout/vList3#2"/>
    <dgm:cxn modelId="{20E8B1D4-20DD-4479-9459-61D904FE7FA0}" type="presParOf" srcId="{C28DD873-A4E5-4D00-9A79-EFF331438438}" destId="{875C8B5D-EE42-4588-B631-55ADF4CF4C44}" srcOrd="0" destOrd="0" presId="urn:microsoft.com/office/officeart/2005/8/layout/vList3#2"/>
    <dgm:cxn modelId="{F32E20A7-AFF3-479A-A8A1-6E991CDC1CE7}" type="presParOf" srcId="{C28DD873-A4E5-4D00-9A79-EFF331438438}" destId="{E6AC3D7D-A280-41BD-A017-1841910C3DED}" srcOrd="1" destOrd="0" presId="urn:microsoft.com/office/officeart/2005/8/layout/vList3#2"/>
    <dgm:cxn modelId="{D0E26D0C-2245-43D6-BF7C-523AB347D32F}" type="presParOf" srcId="{B73734A3-971C-4432-84C1-7A292738C1F9}" destId="{08EC9EA6-F3C3-43DC-A08B-3743D0D10701}" srcOrd="1" destOrd="0" presId="urn:microsoft.com/office/officeart/2005/8/layout/vList3#2"/>
    <dgm:cxn modelId="{97C990BD-9A72-43C8-A103-9D07AA7D5228}" type="presParOf" srcId="{B73734A3-971C-4432-84C1-7A292738C1F9}" destId="{39422CFB-F249-4801-B2E8-175828397225}" srcOrd="2" destOrd="0" presId="urn:microsoft.com/office/officeart/2005/8/layout/vList3#2"/>
    <dgm:cxn modelId="{51FB6068-82B5-4A53-9E63-3D0AED274093}" type="presParOf" srcId="{39422CFB-F249-4801-B2E8-175828397225}" destId="{C4494E35-A3FC-4720-8715-242D3336D870}" srcOrd="0" destOrd="0" presId="urn:microsoft.com/office/officeart/2005/8/layout/vList3#2"/>
    <dgm:cxn modelId="{288DA506-87F1-49BE-B9F9-1EDDD041D797}" type="presParOf" srcId="{39422CFB-F249-4801-B2E8-175828397225}" destId="{0E12629E-62BE-4AFF-AA75-2A29490C5D5F}" srcOrd="1" destOrd="0" presId="urn:microsoft.com/office/officeart/2005/8/layout/vList3#2"/>
    <dgm:cxn modelId="{FB4B7ABE-37D9-4428-8380-C10F27651480}" type="presParOf" srcId="{B73734A3-971C-4432-84C1-7A292738C1F9}" destId="{4D20A828-A442-4C68-9D74-52207AAED101}" srcOrd="3" destOrd="0" presId="urn:microsoft.com/office/officeart/2005/8/layout/vList3#2"/>
    <dgm:cxn modelId="{8E2C0D89-3A63-4BDE-B986-C035C2D154F9}" type="presParOf" srcId="{B73734A3-971C-4432-84C1-7A292738C1F9}" destId="{EA80BC21-40B7-48C1-A415-6C44C260A69C}" srcOrd="4" destOrd="0" presId="urn:microsoft.com/office/officeart/2005/8/layout/vList3#2"/>
    <dgm:cxn modelId="{DE54EBF1-C70E-4356-9A40-BEE931D17303}" type="presParOf" srcId="{EA80BC21-40B7-48C1-A415-6C44C260A69C}" destId="{BA1B3BD0-6B77-47D4-9633-48FE593E46D5}" srcOrd="0" destOrd="0" presId="urn:microsoft.com/office/officeart/2005/8/layout/vList3#2"/>
    <dgm:cxn modelId="{1D4B1676-930F-4157-93D1-BC0F00B146A2}" type="presParOf" srcId="{EA80BC21-40B7-48C1-A415-6C44C260A69C}" destId="{4E125C18-36ED-4660-B4D2-72D0CD9F875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4D12A0C-86BA-47DC-895B-9B50316D575C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D22AC9-EE78-47DC-BC9A-5B573BB1F9E5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Подана заявка на включение в программу газификации на 2017 год объекта:</a:t>
          </a:r>
          <a:r>
            <a:rPr lang="ru-RU" sz="18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«Газификация д.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Бяково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Веневского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района»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80982B-F70E-4C22-A469-ACAF874BB72A}" type="parTrans" cxnId="{A8C5FAFD-1C52-4E89-845E-55686F96EC9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9CD4BC-FC92-42FC-B215-398D65333F07}" type="sibTrans" cxnId="{A8C5FAFD-1C52-4E89-845E-55686F96EC9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7C3D39-F4A7-407F-AC6B-877D26E8B93E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Объект: «с. Венев-монастырь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Веневского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района» включен в программу ТО на 2017 год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84278A-FFDB-4B83-B62E-1198D87CFCFA}" type="parTrans" cxnId="{D10FE014-BD81-4A01-AB31-63B42A601673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715A14-A949-4CC5-97CF-6060DA574967}" type="sibTrans" cxnId="{D10FE014-BD81-4A01-AB31-63B42A601673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AD1DE3-4852-42E2-8CAA-A6A33EA523D7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2016 году выполнены строительно-монтажные работы в </a:t>
          </a:r>
          <a:b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с.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Прудищи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по программе газификации, протяженностью 6,339 км, стоимостью 8,2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F8F984-AAFA-478A-A58E-81667F172D0F}" type="parTrans" cxnId="{A577FB93-86F1-4F8A-BD22-94FA71311A2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C4CF66-2688-4704-9FB6-0AD26B0986F0}" type="sibTrans" cxnId="{A577FB93-86F1-4F8A-BD22-94FA71311A2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2972B0-AB46-4D43-B06B-B357B07C4368}" type="pres">
      <dgm:prSet presAssocID="{14D12A0C-86BA-47DC-895B-9B50316D575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7B5D14-A7FD-4FBB-827D-1376E746AAB8}" type="pres">
      <dgm:prSet presAssocID="{99D22AC9-EE78-47DC-BC9A-5B573BB1F9E5}" presName="parentLin" presStyleCnt="0"/>
      <dgm:spPr/>
    </dgm:pt>
    <dgm:pt modelId="{277B5B46-CD97-4081-8C6C-10EF12DC2A9A}" type="pres">
      <dgm:prSet presAssocID="{99D22AC9-EE78-47DC-BC9A-5B573BB1F9E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F02606F-7795-49A8-986B-AF9F64C90D47}" type="pres">
      <dgm:prSet presAssocID="{99D22AC9-EE78-47DC-BC9A-5B573BB1F9E5}" presName="parentText" presStyleLbl="node1" presStyleIdx="0" presStyleCnt="3" custScaleX="1230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425781-F4ED-4A04-A20F-A936851F9428}" type="pres">
      <dgm:prSet presAssocID="{99D22AC9-EE78-47DC-BC9A-5B573BB1F9E5}" presName="negativeSpace" presStyleCnt="0"/>
      <dgm:spPr/>
    </dgm:pt>
    <dgm:pt modelId="{9A338C69-DA7F-4B7F-B6F2-52B908BDD2F5}" type="pres">
      <dgm:prSet presAssocID="{99D22AC9-EE78-47DC-BC9A-5B573BB1F9E5}" presName="childText" presStyleLbl="conFgAcc1" presStyleIdx="0" presStyleCnt="3">
        <dgm:presLayoutVars>
          <dgm:bulletEnabled val="1"/>
        </dgm:presLayoutVars>
      </dgm:prSet>
      <dgm:spPr/>
    </dgm:pt>
    <dgm:pt modelId="{495AB191-9654-4CAB-AED3-A74263E3A1A8}" type="pres">
      <dgm:prSet presAssocID="{D59CD4BC-FC92-42FC-B215-398D65333F07}" presName="spaceBetweenRectangles" presStyleCnt="0"/>
      <dgm:spPr/>
    </dgm:pt>
    <dgm:pt modelId="{71A75A76-57C8-41E8-BA38-FFA9A9BAEB8B}" type="pres">
      <dgm:prSet presAssocID="{D77C3D39-F4A7-407F-AC6B-877D26E8B93E}" presName="parentLin" presStyleCnt="0"/>
      <dgm:spPr/>
    </dgm:pt>
    <dgm:pt modelId="{D2B74EDB-C935-4752-98B4-40DC05C5AE7C}" type="pres">
      <dgm:prSet presAssocID="{D77C3D39-F4A7-407F-AC6B-877D26E8B93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6AE8636-EB2A-4FE3-B3BD-153FFFBFA2AC}" type="pres">
      <dgm:prSet presAssocID="{D77C3D39-F4A7-407F-AC6B-877D26E8B93E}" presName="parentText" presStyleLbl="node1" presStyleIdx="1" presStyleCnt="3" custScaleX="1230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3EA6E-5BE1-42B2-972F-6FC80FA27179}" type="pres">
      <dgm:prSet presAssocID="{D77C3D39-F4A7-407F-AC6B-877D26E8B93E}" presName="negativeSpace" presStyleCnt="0"/>
      <dgm:spPr/>
    </dgm:pt>
    <dgm:pt modelId="{A90E53B2-1797-4E00-B62A-6CF69A657854}" type="pres">
      <dgm:prSet presAssocID="{D77C3D39-F4A7-407F-AC6B-877D26E8B93E}" presName="childText" presStyleLbl="conFgAcc1" presStyleIdx="1" presStyleCnt="3">
        <dgm:presLayoutVars>
          <dgm:bulletEnabled val="1"/>
        </dgm:presLayoutVars>
      </dgm:prSet>
      <dgm:spPr/>
    </dgm:pt>
    <dgm:pt modelId="{E42D171D-E238-467F-9D86-F7EA91F42D2C}" type="pres">
      <dgm:prSet presAssocID="{B9715A14-A949-4CC5-97CF-6060DA574967}" presName="spaceBetweenRectangles" presStyleCnt="0"/>
      <dgm:spPr/>
    </dgm:pt>
    <dgm:pt modelId="{477993F5-4DFF-44FE-8A4A-4942B77B0DD1}" type="pres">
      <dgm:prSet presAssocID="{07AD1DE3-4852-42E2-8CAA-A6A33EA523D7}" presName="parentLin" presStyleCnt="0"/>
      <dgm:spPr/>
    </dgm:pt>
    <dgm:pt modelId="{CDFDA8C9-0F34-4E47-83B4-E1495DA5B270}" type="pres">
      <dgm:prSet presAssocID="{07AD1DE3-4852-42E2-8CAA-A6A33EA523D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559E9DA0-9684-4B09-B7EA-E02447E4B461}" type="pres">
      <dgm:prSet presAssocID="{07AD1DE3-4852-42E2-8CAA-A6A33EA523D7}" presName="parentText" presStyleLbl="node1" presStyleIdx="2" presStyleCnt="3" custScaleX="1232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21C660-D419-4B4E-B0CD-C358069DBD42}" type="pres">
      <dgm:prSet presAssocID="{07AD1DE3-4852-42E2-8CAA-A6A33EA523D7}" presName="negativeSpace" presStyleCnt="0"/>
      <dgm:spPr/>
    </dgm:pt>
    <dgm:pt modelId="{CFDF52BC-8EF5-4079-8DC1-5D4EC69F20AB}" type="pres">
      <dgm:prSet presAssocID="{07AD1DE3-4852-42E2-8CAA-A6A33EA523D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56AB292-484C-4A71-8619-863BE9E7E85B}" type="presOf" srcId="{99D22AC9-EE78-47DC-BC9A-5B573BB1F9E5}" destId="{EF02606F-7795-49A8-986B-AF9F64C90D47}" srcOrd="1" destOrd="0" presId="urn:microsoft.com/office/officeart/2005/8/layout/list1"/>
    <dgm:cxn modelId="{CEE31907-D871-47CF-B0E6-BCAD9AEE099E}" type="presOf" srcId="{D77C3D39-F4A7-407F-AC6B-877D26E8B93E}" destId="{D2B74EDB-C935-4752-98B4-40DC05C5AE7C}" srcOrd="0" destOrd="0" presId="urn:microsoft.com/office/officeart/2005/8/layout/list1"/>
    <dgm:cxn modelId="{D10FE014-BD81-4A01-AB31-63B42A601673}" srcId="{14D12A0C-86BA-47DC-895B-9B50316D575C}" destId="{D77C3D39-F4A7-407F-AC6B-877D26E8B93E}" srcOrd="1" destOrd="0" parTransId="{8484278A-FFDB-4B83-B62E-1198D87CFCFA}" sibTransId="{B9715A14-A949-4CC5-97CF-6060DA574967}"/>
    <dgm:cxn modelId="{D3C1FBA9-1837-4D44-9BE9-8C5189F1D45C}" type="presOf" srcId="{07AD1DE3-4852-42E2-8CAA-A6A33EA523D7}" destId="{559E9DA0-9684-4B09-B7EA-E02447E4B461}" srcOrd="1" destOrd="0" presId="urn:microsoft.com/office/officeart/2005/8/layout/list1"/>
    <dgm:cxn modelId="{A577FB93-86F1-4F8A-BD22-94FA71311A2C}" srcId="{14D12A0C-86BA-47DC-895B-9B50316D575C}" destId="{07AD1DE3-4852-42E2-8CAA-A6A33EA523D7}" srcOrd="2" destOrd="0" parTransId="{8AF8F984-AAFA-478A-A58E-81667F172D0F}" sibTransId="{73C4CF66-2688-4704-9FB6-0AD26B0986F0}"/>
    <dgm:cxn modelId="{B851BE8F-DFEF-4BC8-8A5F-6846018DF1DA}" type="presOf" srcId="{D77C3D39-F4A7-407F-AC6B-877D26E8B93E}" destId="{A6AE8636-EB2A-4FE3-B3BD-153FFFBFA2AC}" srcOrd="1" destOrd="0" presId="urn:microsoft.com/office/officeart/2005/8/layout/list1"/>
    <dgm:cxn modelId="{F7FDA2DD-DA46-4094-928A-1C477976151A}" type="presOf" srcId="{99D22AC9-EE78-47DC-BC9A-5B573BB1F9E5}" destId="{277B5B46-CD97-4081-8C6C-10EF12DC2A9A}" srcOrd="0" destOrd="0" presId="urn:microsoft.com/office/officeart/2005/8/layout/list1"/>
    <dgm:cxn modelId="{EC7F1957-8CB3-46A0-8001-92982F702CC7}" type="presOf" srcId="{14D12A0C-86BA-47DC-895B-9B50316D575C}" destId="{0A2972B0-AB46-4D43-B06B-B357B07C4368}" srcOrd="0" destOrd="0" presId="urn:microsoft.com/office/officeart/2005/8/layout/list1"/>
    <dgm:cxn modelId="{CE24957F-3F40-494D-8A75-114FC65574A7}" type="presOf" srcId="{07AD1DE3-4852-42E2-8CAA-A6A33EA523D7}" destId="{CDFDA8C9-0F34-4E47-83B4-E1495DA5B270}" srcOrd="0" destOrd="0" presId="urn:microsoft.com/office/officeart/2005/8/layout/list1"/>
    <dgm:cxn modelId="{A8C5FAFD-1C52-4E89-845E-55686F96EC90}" srcId="{14D12A0C-86BA-47DC-895B-9B50316D575C}" destId="{99D22AC9-EE78-47DC-BC9A-5B573BB1F9E5}" srcOrd="0" destOrd="0" parTransId="{2E80982B-F70E-4C22-A469-ACAF874BB72A}" sibTransId="{D59CD4BC-FC92-42FC-B215-398D65333F07}"/>
    <dgm:cxn modelId="{50756405-38E3-410E-B020-4485D4C786A8}" type="presParOf" srcId="{0A2972B0-AB46-4D43-B06B-B357B07C4368}" destId="{F07B5D14-A7FD-4FBB-827D-1376E746AAB8}" srcOrd="0" destOrd="0" presId="urn:microsoft.com/office/officeart/2005/8/layout/list1"/>
    <dgm:cxn modelId="{D798E4A5-FB8E-4EC9-A8F6-D7B7ED237025}" type="presParOf" srcId="{F07B5D14-A7FD-4FBB-827D-1376E746AAB8}" destId="{277B5B46-CD97-4081-8C6C-10EF12DC2A9A}" srcOrd="0" destOrd="0" presId="urn:microsoft.com/office/officeart/2005/8/layout/list1"/>
    <dgm:cxn modelId="{0ECA6033-D457-459D-9973-747765B4399E}" type="presParOf" srcId="{F07B5D14-A7FD-4FBB-827D-1376E746AAB8}" destId="{EF02606F-7795-49A8-986B-AF9F64C90D47}" srcOrd="1" destOrd="0" presId="urn:microsoft.com/office/officeart/2005/8/layout/list1"/>
    <dgm:cxn modelId="{E6435B8B-8575-4C8C-B513-AE77C83F6A8C}" type="presParOf" srcId="{0A2972B0-AB46-4D43-B06B-B357B07C4368}" destId="{4D425781-F4ED-4A04-A20F-A936851F9428}" srcOrd="1" destOrd="0" presId="urn:microsoft.com/office/officeart/2005/8/layout/list1"/>
    <dgm:cxn modelId="{5AA343D8-1D9D-4166-9248-1DF043EE525C}" type="presParOf" srcId="{0A2972B0-AB46-4D43-B06B-B357B07C4368}" destId="{9A338C69-DA7F-4B7F-B6F2-52B908BDD2F5}" srcOrd="2" destOrd="0" presId="urn:microsoft.com/office/officeart/2005/8/layout/list1"/>
    <dgm:cxn modelId="{F7D93327-F7AE-48B0-91B4-54DEAD24E022}" type="presParOf" srcId="{0A2972B0-AB46-4D43-B06B-B357B07C4368}" destId="{495AB191-9654-4CAB-AED3-A74263E3A1A8}" srcOrd="3" destOrd="0" presId="urn:microsoft.com/office/officeart/2005/8/layout/list1"/>
    <dgm:cxn modelId="{FEA2D4E5-02E0-4E76-B305-1108234BA402}" type="presParOf" srcId="{0A2972B0-AB46-4D43-B06B-B357B07C4368}" destId="{71A75A76-57C8-41E8-BA38-FFA9A9BAEB8B}" srcOrd="4" destOrd="0" presId="urn:microsoft.com/office/officeart/2005/8/layout/list1"/>
    <dgm:cxn modelId="{CAEECB7C-BACC-4257-93C1-1B4737165E0C}" type="presParOf" srcId="{71A75A76-57C8-41E8-BA38-FFA9A9BAEB8B}" destId="{D2B74EDB-C935-4752-98B4-40DC05C5AE7C}" srcOrd="0" destOrd="0" presId="urn:microsoft.com/office/officeart/2005/8/layout/list1"/>
    <dgm:cxn modelId="{73943E50-F342-4966-B6AD-0DF0021A9C8D}" type="presParOf" srcId="{71A75A76-57C8-41E8-BA38-FFA9A9BAEB8B}" destId="{A6AE8636-EB2A-4FE3-B3BD-153FFFBFA2AC}" srcOrd="1" destOrd="0" presId="urn:microsoft.com/office/officeart/2005/8/layout/list1"/>
    <dgm:cxn modelId="{B7A3F81B-2454-4A53-9676-93D60DFBDC54}" type="presParOf" srcId="{0A2972B0-AB46-4D43-B06B-B357B07C4368}" destId="{5603EA6E-5BE1-42B2-972F-6FC80FA27179}" srcOrd="5" destOrd="0" presId="urn:microsoft.com/office/officeart/2005/8/layout/list1"/>
    <dgm:cxn modelId="{9AC6536B-7F91-4396-8D91-2046875D9352}" type="presParOf" srcId="{0A2972B0-AB46-4D43-B06B-B357B07C4368}" destId="{A90E53B2-1797-4E00-B62A-6CF69A657854}" srcOrd="6" destOrd="0" presId="urn:microsoft.com/office/officeart/2005/8/layout/list1"/>
    <dgm:cxn modelId="{0286057A-0E83-4617-B475-FE5E8A1A39F1}" type="presParOf" srcId="{0A2972B0-AB46-4D43-B06B-B357B07C4368}" destId="{E42D171D-E238-467F-9D86-F7EA91F42D2C}" srcOrd="7" destOrd="0" presId="urn:microsoft.com/office/officeart/2005/8/layout/list1"/>
    <dgm:cxn modelId="{84C49F55-F6CF-4893-9498-6D3F4A82D091}" type="presParOf" srcId="{0A2972B0-AB46-4D43-B06B-B357B07C4368}" destId="{477993F5-4DFF-44FE-8A4A-4942B77B0DD1}" srcOrd="8" destOrd="0" presId="urn:microsoft.com/office/officeart/2005/8/layout/list1"/>
    <dgm:cxn modelId="{B1936BE7-9C76-4D82-BF0F-51394B14B9E2}" type="presParOf" srcId="{477993F5-4DFF-44FE-8A4A-4942B77B0DD1}" destId="{CDFDA8C9-0F34-4E47-83B4-E1495DA5B270}" srcOrd="0" destOrd="0" presId="urn:microsoft.com/office/officeart/2005/8/layout/list1"/>
    <dgm:cxn modelId="{82CED71D-B1E3-4FFE-A577-75E77C32F627}" type="presParOf" srcId="{477993F5-4DFF-44FE-8A4A-4942B77B0DD1}" destId="{559E9DA0-9684-4B09-B7EA-E02447E4B461}" srcOrd="1" destOrd="0" presId="urn:microsoft.com/office/officeart/2005/8/layout/list1"/>
    <dgm:cxn modelId="{1CC872FD-5448-452F-974D-F67B5D7433A0}" type="presParOf" srcId="{0A2972B0-AB46-4D43-B06B-B357B07C4368}" destId="{6421C660-D419-4B4E-B0CD-C358069DBD42}" srcOrd="9" destOrd="0" presId="urn:microsoft.com/office/officeart/2005/8/layout/list1"/>
    <dgm:cxn modelId="{1C94D302-69F1-4A7F-AE57-34EDE60A0161}" type="presParOf" srcId="{0A2972B0-AB46-4D43-B06B-B357B07C4368}" destId="{CFDF52BC-8EF5-4079-8DC1-5D4EC69F20A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1933BB9-F1A1-4A70-94A3-C15AC02EC234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8C630B-495F-4001-8A83-2397C593186A}">
      <dgm:prSet phldrT="[Текст]"/>
      <dgm:spPr/>
      <dgm:t>
        <a:bodyPr/>
        <a:lstStyle/>
        <a:p>
          <a:pPr algn="just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2016 году выполнены работы: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233A20-71CA-48BD-A916-0ADA0EC5177B}" type="parTrans" cxnId="{A624EBD3-F19F-4A00-A255-BBC8E6E173FA}">
      <dgm:prSet/>
      <dgm:spPr/>
      <dgm:t>
        <a:bodyPr/>
        <a:lstStyle/>
        <a:p>
          <a:pPr algn="just"/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320C38-E004-4940-95CD-CB2735BAA881}" type="sibTrans" cxnId="{A624EBD3-F19F-4A00-A255-BBC8E6E173FA}">
      <dgm:prSet/>
      <dgm:spPr/>
      <dgm:t>
        <a:bodyPr/>
        <a:lstStyle/>
        <a:p>
          <a:pPr algn="just"/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01F493-8FE1-49AF-BC6F-42FA2F1F6233}">
      <dgm:prSet phldrT="[Текст]"/>
      <dgm:spPr/>
      <dgm:t>
        <a:bodyPr/>
        <a:lstStyle/>
        <a:p>
          <a:pPr algn="just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устройству вентилируемого фасада и центрального входа в МОУ «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Веневский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центр образования №2»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7CE7AD-55D8-4A10-B98E-E6A5351C2FEF}" type="parTrans" cxnId="{970FC288-7C81-420A-A0B0-016331DFFC82}">
      <dgm:prSet/>
      <dgm:spPr/>
      <dgm:t>
        <a:bodyPr/>
        <a:lstStyle/>
        <a:p>
          <a:pPr algn="just"/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5C55B8-CA97-4DEF-B9A4-F51271070186}" type="sibTrans" cxnId="{970FC288-7C81-420A-A0B0-016331DFFC82}">
      <dgm:prSet/>
      <dgm:spPr/>
      <dgm:t>
        <a:bodyPr/>
        <a:lstStyle/>
        <a:p>
          <a:pPr algn="just"/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B5BCBE-43CA-4E1A-A80A-28E7DA9AC32E}">
      <dgm:prSet phldrT="[Текст]"/>
      <dgm:spPr/>
      <dgm:t>
        <a:bodyPr/>
        <a:lstStyle/>
        <a:p>
          <a:pPr algn="just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настоящее время: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7B7509-91DF-4BBE-9265-5E76A0012382}" type="parTrans" cxnId="{DC3E42B4-5A37-4BE7-81E5-50C1DBC8BFBB}">
      <dgm:prSet/>
      <dgm:spPr/>
      <dgm:t>
        <a:bodyPr/>
        <a:lstStyle/>
        <a:p>
          <a:pPr algn="just"/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9995CC-511E-4374-A628-7CB8F4FC4339}" type="sibTrans" cxnId="{DC3E42B4-5A37-4BE7-81E5-50C1DBC8BFBB}">
      <dgm:prSet/>
      <dgm:spPr/>
      <dgm:t>
        <a:bodyPr/>
        <a:lstStyle/>
        <a:p>
          <a:pPr algn="just"/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BAFCB8-FF83-4E48-AC7D-7994DC41D2D2}">
      <dgm:prSet phldrT="[Текст]"/>
      <dgm:spPr/>
      <dgm:t>
        <a:bodyPr/>
        <a:lstStyle/>
        <a:p>
          <a:pPr algn="just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Заключен контракт на выполнение работ по инженерным изысканиям, подготовке ПСД по привязке принадлежащего исполнителю проекта повторного применения, прошедшего государственную экспертизу, дошкольного образовательного учреждения на 160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мест.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D23978-E4C9-460A-B50B-AE21B58D1030}" type="parTrans" cxnId="{DD1306C1-084D-43B5-91F8-E252E9E8BAA2}">
      <dgm:prSet/>
      <dgm:spPr/>
      <dgm:t>
        <a:bodyPr/>
        <a:lstStyle/>
        <a:p>
          <a:pPr algn="just"/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7C7FE2-7461-4E50-9872-D67236473FD3}" type="sibTrans" cxnId="{DD1306C1-084D-43B5-91F8-E252E9E8BAA2}">
      <dgm:prSet/>
      <dgm:spPr/>
      <dgm:t>
        <a:bodyPr/>
        <a:lstStyle/>
        <a:p>
          <a:pPr algn="just"/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A3FC29-8490-4F65-A713-0C67FF0500F2}">
      <dgm:prSet phldrT="[Текст]"/>
      <dgm:spPr/>
      <dgm:t>
        <a:bodyPr/>
        <a:lstStyle/>
        <a:p>
          <a:pPr algn="just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Отремонтированы спортивный зал и актовый зал в двух городских школах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1046ED-DFAB-4E4B-A931-29DAF547F256}" type="parTrans" cxnId="{DFFB2641-D855-407F-8062-25878973F7C9}">
      <dgm:prSet/>
      <dgm:spPr/>
      <dgm:t>
        <a:bodyPr/>
        <a:lstStyle/>
        <a:p>
          <a:pPr algn="just"/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A9058A-2539-45D3-9A43-4B3AFD6A38AE}" type="sibTrans" cxnId="{DFFB2641-D855-407F-8062-25878973F7C9}">
      <dgm:prSet/>
      <dgm:spPr/>
      <dgm:t>
        <a:bodyPr/>
        <a:lstStyle/>
        <a:p>
          <a:pPr algn="just"/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8A06C5-C822-492B-A1F4-FF6CB6203B1A}" type="pres">
      <dgm:prSet presAssocID="{41933BB9-F1A1-4A70-94A3-C15AC02EC2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E15121-0204-4A6D-97F5-DC1CF8803AB3}" type="pres">
      <dgm:prSet presAssocID="{258C630B-495F-4001-8A83-2397C593186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BFC48-0127-48BC-81EA-DA0ADC083163}" type="pres">
      <dgm:prSet presAssocID="{258C630B-495F-4001-8A83-2397C593186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FD5D0-4458-4D61-A860-C34B132C1EC0}" type="pres">
      <dgm:prSet presAssocID="{E0B5BCBE-43CA-4E1A-A80A-28E7DA9AC32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D74421-9F97-464B-A42A-8073040E8228}" type="pres">
      <dgm:prSet presAssocID="{E0B5BCBE-43CA-4E1A-A80A-28E7DA9AC32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1306C1-084D-43B5-91F8-E252E9E8BAA2}" srcId="{E0B5BCBE-43CA-4E1A-A80A-28E7DA9AC32E}" destId="{58BAFCB8-FF83-4E48-AC7D-7994DC41D2D2}" srcOrd="0" destOrd="0" parTransId="{27D23978-E4C9-460A-B50B-AE21B58D1030}" sibTransId="{2E7C7FE2-7461-4E50-9872-D67236473FD3}"/>
    <dgm:cxn modelId="{6A24CFDC-40B1-4364-9112-AE1EC2E20AD9}" type="presOf" srcId="{58BAFCB8-FF83-4E48-AC7D-7994DC41D2D2}" destId="{F3D74421-9F97-464B-A42A-8073040E8228}" srcOrd="0" destOrd="0" presId="urn:microsoft.com/office/officeart/2005/8/layout/vList2"/>
    <dgm:cxn modelId="{970FC288-7C81-420A-A0B0-016331DFFC82}" srcId="{258C630B-495F-4001-8A83-2397C593186A}" destId="{8701F493-8FE1-49AF-BC6F-42FA2F1F6233}" srcOrd="0" destOrd="0" parTransId="{157CE7AD-55D8-4A10-B98E-E6A5351C2FEF}" sibTransId="{025C55B8-CA97-4DEF-B9A4-F51271070186}"/>
    <dgm:cxn modelId="{9C8D517F-76E6-42BC-8D48-027A8D830449}" type="presOf" srcId="{258C630B-495F-4001-8A83-2397C593186A}" destId="{01E15121-0204-4A6D-97F5-DC1CF8803AB3}" srcOrd="0" destOrd="0" presId="urn:microsoft.com/office/officeart/2005/8/layout/vList2"/>
    <dgm:cxn modelId="{31D1F771-1EAD-45C7-B704-FD73AE677143}" type="presOf" srcId="{0FA3FC29-8490-4F65-A713-0C67FF0500F2}" destId="{6B2BFC48-0127-48BC-81EA-DA0ADC083163}" srcOrd="0" destOrd="1" presId="urn:microsoft.com/office/officeart/2005/8/layout/vList2"/>
    <dgm:cxn modelId="{545650E2-1FE9-435C-8661-5F00D7F8FA71}" type="presOf" srcId="{41933BB9-F1A1-4A70-94A3-C15AC02EC234}" destId="{7E8A06C5-C822-492B-A1F4-FF6CB6203B1A}" srcOrd="0" destOrd="0" presId="urn:microsoft.com/office/officeart/2005/8/layout/vList2"/>
    <dgm:cxn modelId="{DFFB2641-D855-407F-8062-25878973F7C9}" srcId="{258C630B-495F-4001-8A83-2397C593186A}" destId="{0FA3FC29-8490-4F65-A713-0C67FF0500F2}" srcOrd="1" destOrd="0" parTransId="{171046ED-DFAB-4E4B-A931-29DAF547F256}" sibTransId="{17A9058A-2539-45D3-9A43-4B3AFD6A38AE}"/>
    <dgm:cxn modelId="{A624EBD3-F19F-4A00-A255-BBC8E6E173FA}" srcId="{41933BB9-F1A1-4A70-94A3-C15AC02EC234}" destId="{258C630B-495F-4001-8A83-2397C593186A}" srcOrd="0" destOrd="0" parTransId="{ED233A20-71CA-48BD-A916-0ADA0EC5177B}" sibTransId="{56320C38-E004-4940-95CD-CB2735BAA881}"/>
    <dgm:cxn modelId="{9D2D54B6-0345-4EBC-B10C-81D2C8ADAC37}" type="presOf" srcId="{E0B5BCBE-43CA-4E1A-A80A-28E7DA9AC32E}" destId="{BAAFD5D0-4458-4D61-A860-C34B132C1EC0}" srcOrd="0" destOrd="0" presId="urn:microsoft.com/office/officeart/2005/8/layout/vList2"/>
    <dgm:cxn modelId="{472FE96D-3859-48C2-8885-79D33B613C8D}" type="presOf" srcId="{8701F493-8FE1-49AF-BC6F-42FA2F1F6233}" destId="{6B2BFC48-0127-48BC-81EA-DA0ADC083163}" srcOrd="0" destOrd="0" presId="urn:microsoft.com/office/officeart/2005/8/layout/vList2"/>
    <dgm:cxn modelId="{DC3E42B4-5A37-4BE7-81E5-50C1DBC8BFBB}" srcId="{41933BB9-F1A1-4A70-94A3-C15AC02EC234}" destId="{E0B5BCBE-43CA-4E1A-A80A-28E7DA9AC32E}" srcOrd="1" destOrd="0" parTransId="{D47B7509-91DF-4BBE-9265-5E76A0012382}" sibTransId="{289995CC-511E-4374-A628-7CB8F4FC4339}"/>
    <dgm:cxn modelId="{F60D5F9C-47F0-4397-8030-C77AD601D682}" type="presParOf" srcId="{7E8A06C5-C822-492B-A1F4-FF6CB6203B1A}" destId="{01E15121-0204-4A6D-97F5-DC1CF8803AB3}" srcOrd="0" destOrd="0" presId="urn:microsoft.com/office/officeart/2005/8/layout/vList2"/>
    <dgm:cxn modelId="{42EF5E86-6AFA-449A-A348-7BF0634B0081}" type="presParOf" srcId="{7E8A06C5-C822-492B-A1F4-FF6CB6203B1A}" destId="{6B2BFC48-0127-48BC-81EA-DA0ADC083163}" srcOrd="1" destOrd="0" presId="urn:microsoft.com/office/officeart/2005/8/layout/vList2"/>
    <dgm:cxn modelId="{1CD9A973-3012-496E-962C-B0F2C56D97CC}" type="presParOf" srcId="{7E8A06C5-C822-492B-A1F4-FF6CB6203B1A}" destId="{BAAFD5D0-4458-4D61-A860-C34B132C1EC0}" srcOrd="2" destOrd="0" presId="urn:microsoft.com/office/officeart/2005/8/layout/vList2"/>
    <dgm:cxn modelId="{2F1D28C7-B6BC-49B9-B79C-8712408E9E64}" type="presParOf" srcId="{7E8A06C5-C822-492B-A1F4-FF6CB6203B1A}" destId="{F3D74421-9F97-464B-A42A-8073040E822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E1BCC-5FFA-4FCA-93DB-2425D9C8AC95}">
      <dsp:nvSpPr>
        <dsp:cNvPr id="0" name=""/>
        <dsp:cNvSpPr/>
      </dsp:nvSpPr>
      <dsp:spPr>
        <a:xfrm>
          <a:off x="0" y="668940"/>
          <a:ext cx="793083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8434B3-29FD-4F7B-BB4A-9C3C12079417}">
      <dsp:nvSpPr>
        <dsp:cNvPr id="0" name=""/>
        <dsp:cNvSpPr/>
      </dsp:nvSpPr>
      <dsp:spPr>
        <a:xfrm>
          <a:off x="377566" y="24372"/>
          <a:ext cx="7551325" cy="9545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837" tIns="0" rIns="209837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 городское поселение: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г.Венев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(административный центр в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г.Венев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население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–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14260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человек)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4162" y="70968"/>
        <a:ext cx="7458133" cy="861336"/>
      </dsp:txXfrm>
    </dsp:sp>
    <dsp:sp modelId="{87E67456-F8C0-49D3-A81B-FDCB228E5D01}">
      <dsp:nvSpPr>
        <dsp:cNvPr id="0" name=""/>
        <dsp:cNvSpPr/>
      </dsp:nvSpPr>
      <dsp:spPr>
        <a:xfrm>
          <a:off x="0" y="3736828"/>
          <a:ext cx="793083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796A72-6A11-4C54-AC22-5722EBE9EEA2}">
      <dsp:nvSpPr>
        <dsp:cNvPr id="0" name=""/>
        <dsp:cNvSpPr/>
      </dsp:nvSpPr>
      <dsp:spPr>
        <a:xfrm>
          <a:off x="377566" y="1311540"/>
          <a:ext cx="7551325" cy="27352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837" tIns="0" rIns="209837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сельских поселения: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МО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Грицовское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(административный центр –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п.Грицовский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численность населения –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7217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человека, в состав входят 32 населенных пункта)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МО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Мордвесское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(административный центр –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п.Мордвес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численность населения –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3620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человек, в состав входят 72 населенных пункта)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МО Центральное (административный центр –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п.Метростроевский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численность населения –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6373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человека, в состав входят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104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населенных пункта)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1090" y="1445064"/>
        <a:ext cx="7284277" cy="2468200"/>
      </dsp:txXfrm>
    </dsp:sp>
    <dsp:sp modelId="{EA75B0E5-13C7-46AC-879C-A2A5B4BC5E3A}">
      <dsp:nvSpPr>
        <dsp:cNvPr id="0" name=""/>
        <dsp:cNvSpPr/>
      </dsp:nvSpPr>
      <dsp:spPr>
        <a:xfrm>
          <a:off x="0" y="4942266"/>
          <a:ext cx="793083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2EFB74-61AC-41BE-B160-B0490A760AC2}">
      <dsp:nvSpPr>
        <dsp:cNvPr id="0" name=""/>
        <dsp:cNvSpPr/>
      </dsp:nvSpPr>
      <dsp:spPr>
        <a:xfrm>
          <a:off x="377566" y="4379428"/>
          <a:ext cx="7551325" cy="8727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837" tIns="0" rIns="209837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Численность населения МО Веневский район –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32165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человек.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Площадь района – 162,1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тыс.га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</a:p>
      </dsp:txBody>
      <dsp:txXfrm>
        <a:off x="420172" y="4422034"/>
        <a:ext cx="7466113" cy="78758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E7679E-C684-40FE-81B9-324D02961605}">
      <dsp:nvSpPr>
        <dsp:cNvPr id="0" name=""/>
        <dsp:cNvSpPr/>
      </dsp:nvSpPr>
      <dsp:spPr>
        <a:xfrm>
          <a:off x="0" y="406773"/>
          <a:ext cx="937536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07EE59-9A98-44EF-879D-F00D3CFEBC88}">
      <dsp:nvSpPr>
        <dsp:cNvPr id="0" name=""/>
        <dsp:cNvSpPr/>
      </dsp:nvSpPr>
      <dsp:spPr>
        <a:xfrm>
          <a:off x="446337" y="52533"/>
          <a:ext cx="8926732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057" tIns="0" rIns="2480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12 объектам произведена оплата за выполненные работы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0922" y="87118"/>
        <a:ext cx="8857562" cy="639310"/>
      </dsp:txXfrm>
    </dsp:sp>
    <dsp:sp modelId="{441C9C28-847B-423C-AB38-F0CFCF6E0C3E}">
      <dsp:nvSpPr>
        <dsp:cNvPr id="0" name=""/>
        <dsp:cNvSpPr/>
      </dsp:nvSpPr>
      <dsp:spPr>
        <a:xfrm>
          <a:off x="0" y="1495413"/>
          <a:ext cx="937536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E3BCDB-320D-48AF-8925-F54DE7E42FC5}">
      <dsp:nvSpPr>
        <dsp:cNvPr id="0" name=""/>
        <dsp:cNvSpPr/>
      </dsp:nvSpPr>
      <dsp:spPr>
        <a:xfrm>
          <a:off x="446337" y="1141173"/>
          <a:ext cx="8926732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057" tIns="0" rIns="2480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6 объектам работы приняты, идет подготовка документов для оплаты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0922" y="1175758"/>
        <a:ext cx="8857562" cy="639310"/>
      </dsp:txXfrm>
    </dsp:sp>
    <dsp:sp modelId="{92CA1E7C-F919-4921-868C-9725EA9E3A82}">
      <dsp:nvSpPr>
        <dsp:cNvPr id="0" name=""/>
        <dsp:cNvSpPr/>
      </dsp:nvSpPr>
      <dsp:spPr>
        <a:xfrm>
          <a:off x="0" y="2584053"/>
          <a:ext cx="937536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905803-856F-462F-BBF2-11A0C8140DF4}">
      <dsp:nvSpPr>
        <dsp:cNvPr id="0" name=""/>
        <dsp:cNvSpPr/>
      </dsp:nvSpPr>
      <dsp:spPr>
        <a:xfrm>
          <a:off x="446337" y="2229813"/>
          <a:ext cx="8926732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057" tIns="0" rIns="2480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7 объектам работы выполнены, ведется приемка работ для дальнейшей оплаты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0922" y="2264398"/>
        <a:ext cx="8857562" cy="639310"/>
      </dsp:txXfrm>
    </dsp:sp>
    <dsp:sp modelId="{7F419CBB-7A2A-448B-9D8A-7EACDB8EACE9}">
      <dsp:nvSpPr>
        <dsp:cNvPr id="0" name=""/>
        <dsp:cNvSpPr/>
      </dsp:nvSpPr>
      <dsp:spPr>
        <a:xfrm>
          <a:off x="0" y="3672693"/>
          <a:ext cx="937536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93A590-71C5-4E1D-B8FB-FD3E19E8FC75}">
      <dsp:nvSpPr>
        <dsp:cNvPr id="0" name=""/>
        <dsp:cNvSpPr/>
      </dsp:nvSpPr>
      <dsp:spPr>
        <a:xfrm>
          <a:off x="446337" y="3318453"/>
          <a:ext cx="8926732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057" tIns="0" rIns="2480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1 объекту ведутся работы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0922" y="3353038"/>
        <a:ext cx="8857562" cy="639310"/>
      </dsp:txXfrm>
    </dsp:sp>
    <dsp:sp modelId="{F66CD08C-2F6E-428E-9C2A-A234E1DCF722}">
      <dsp:nvSpPr>
        <dsp:cNvPr id="0" name=""/>
        <dsp:cNvSpPr/>
      </dsp:nvSpPr>
      <dsp:spPr>
        <a:xfrm>
          <a:off x="0" y="4761333"/>
          <a:ext cx="937536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600BA1-F17E-4012-91EB-7227C5970C36}">
      <dsp:nvSpPr>
        <dsp:cNvPr id="0" name=""/>
        <dsp:cNvSpPr/>
      </dsp:nvSpPr>
      <dsp:spPr>
        <a:xfrm>
          <a:off x="446337" y="4407093"/>
          <a:ext cx="8926732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057" tIns="0" rIns="2480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3 объектам контракты заключены, работы перенесены на 2017 год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0922" y="4441678"/>
        <a:ext cx="8857562" cy="63931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52F2A0-47FD-40FE-9142-4E061243B9E4}">
      <dsp:nvSpPr>
        <dsp:cNvPr id="0" name=""/>
        <dsp:cNvSpPr/>
      </dsp:nvSpPr>
      <dsp:spPr>
        <a:xfrm>
          <a:off x="2530182" y="1405"/>
          <a:ext cx="4751332" cy="4319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30182" y="1405"/>
        <a:ext cx="4751332" cy="431939"/>
      </dsp:txXfrm>
    </dsp:sp>
    <dsp:sp modelId="{F1E9A53E-4BDE-4623-B710-8AC12FE085E8}">
      <dsp:nvSpPr>
        <dsp:cNvPr id="0" name=""/>
        <dsp:cNvSpPr/>
      </dsp:nvSpPr>
      <dsp:spPr>
        <a:xfrm>
          <a:off x="2530182" y="433345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E053CE-85C3-484B-9979-F70308D574E6}">
      <dsp:nvSpPr>
        <dsp:cNvPr id="0" name=""/>
        <dsp:cNvSpPr/>
      </dsp:nvSpPr>
      <dsp:spPr>
        <a:xfrm>
          <a:off x="3198008" y="433345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EF750B-F342-459B-BA6E-5E9E49431B12}">
      <dsp:nvSpPr>
        <dsp:cNvPr id="0" name=""/>
        <dsp:cNvSpPr/>
      </dsp:nvSpPr>
      <dsp:spPr>
        <a:xfrm>
          <a:off x="3866362" y="433345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DF5194-8DBB-49B0-B4A0-18A53BD24641}">
      <dsp:nvSpPr>
        <dsp:cNvPr id="0" name=""/>
        <dsp:cNvSpPr/>
      </dsp:nvSpPr>
      <dsp:spPr>
        <a:xfrm>
          <a:off x="4534188" y="433345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E51C5D-C20A-45B0-A6B6-7AAAF21033A5}">
      <dsp:nvSpPr>
        <dsp:cNvPr id="0" name=""/>
        <dsp:cNvSpPr/>
      </dsp:nvSpPr>
      <dsp:spPr>
        <a:xfrm>
          <a:off x="5202542" y="433345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26AFED-AA3A-416E-A675-938929062D78}">
      <dsp:nvSpPr>
        <dsp:cNvPr id="0" name=""/>
        <dsp:cNvSpPr/>
      </dsp:nvSpPr>
      <dsp:spPr>
        <a:xfrm>
          <a:off x="5870368" y="433345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9F8A50-9709-42E7-9F19-989D0DD66751}">
      <dsp:nvSpPr>
        <dsp:cNvPr id="0" name=""/>
        <dsp:cNvSpPr/>
      </dsp:nvSpPr>
      <dsp:spPr>
        <a:xfrm>
          <a:off x="6538723" y="433345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58968A-9F7B-474D-93AD-537F180BDFC4}">
      <dsp:nvSpPr>
        <dsp:cNvPr id="0" name=""/>
        <dsp:cNvSpPr/>
      </dsp:nvSpPr>
      <dsp:spPr>
        <a:xfrm>
          <a:off x="2530182" y="521332"/>
          <a:ext cx="4813099" cy="7039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проект вошли 12 объектов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Общая сумму 23,2 </a:t>
          </a:r>
          <a:r>
            <a:rPr lang="ru-RU" sz="2400" kern="0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endParaRPr lang="ru-RU" sz="2400" kern="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30182" y="521332"/>
        <a:ext cx="4813099" cy="703901"/>
      </dsp:txXfrm>
    </dsp:sp>
    <dsp:sp modelId="{E924598E-538A-40E3-A729-8D68DAE01E83}">
      <dsp:nvSpPr>
        <dsp:cNvPr id="0" name=""/>
        <dsp:cNvSpPr/>
      </dsp:nvSpPr>
      <dsp:spPr>
        <a:xfrm>
          <a:off x="2530182" y="1369418"/>
          <a:ext cx="4751332" cy="4319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30182" y="1369418"/>
        <a:ext cx="4751332" cy="431939"/>
      </dsp:txXfrm>
    </dsp:sp>
    <dsp:sp modelId="{57B01D0E-7E94-4D14-A550-877F10A429C9}">
      <dsp:nvSpPr>
        <dsp:cNvPr id="0" name=""/>
        <dsp:cNvSpPr/>
      </dsp:nvSpPr>
      <dsp:spPr>
        <a:xfrm>
          <a:off x="2530182" y="1801358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B3D515-17DD-42A8-801A-67108069EF05}">
      <dsp:nvSpPr>
        <dsp:cNvPr id="0" name=""/>
        <dsp:cNvSpPr/>
      </dsp:nvSpPr>
      <dsp:spPr>
        <a:xfrm>
          <a:off x="3198008" y="1801358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7F4FE3-F7E0-483F-BC2C-C217383ADC31}">
      <dsp:nvSpPr>
        <dsp:cNvPr id="0" name=""/>
        <dsp:cNvSpPr/>
      </dsp:nvSpPr>
      <dsp:spPr>
        <a:xfrm>
          <a:off x="3866362" y="1801358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68E425-1F72-4DAF-8BEB-558CB0DB1D71}">
      <dsp:nvSpPr>
        <dsp:cNvPr id="0" name=""/>
        <dsp:cNvSpPr/>
      </dsp:nvSpPr>
      <dsp:spPr>
        <a:xfrm>
          <a:off x="4534188" y="1801358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BE1A48-45E5-4D92-962A-31178646B23D}">
      <dsp:nvSpPr>
        <dsp:cNvPr id="0" name=""/>
        <dsp:cNvSpPr/>
      </dsp:nvSpPr>
      <dsp:spPr>
        <a:xfrm>
          <a:off x="5202542" y="1801358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441556-3692-482E-BE98-59156138A019}">
      <dsp:nvSpPr>
        <dsp:cNvPr id="0" name=""/>
        <dsp:cNvSpPr/>
      </dsp:nvSpPr>
      <dsp:spPr>
        <a:xfrm>
          <a:off x="5870368" y="1801358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427A39-DE60-42F6-93A1-059E71DFA4DC}">
      <dsp:nvSpPr>
        <dsp:cNvPr id="0" name=""/>
        <dsp:cNvSpPr/>
      </dsp:nvSpPr>
      <dsp:spPr>
        <a:xfrm>
          <a:off x="6538723" y="1801358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95FBBA-EF58-4087-AEC4-FC96312B2AF7}">
      <dsp:nvSpPr>
        <dsp:cNvPr id="0" name=""/>
        <dsp:cNvSpPr/>
      </dsp:nvSpPr>
      <dsp:spPr>
        <a:xfrm>
          <a:off x="2530182" y="1874528"/>
          <a:ext cx="4813099" cy="7335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Объем финансирования: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 области – 14,7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endParaRPr lang="ru-RU" sz="2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30182" y="1874528"/>
        <a:ext cx="4813099" cy="733535"/>
      </dsp:txXfrm>
    </dsp:sp>
    <dsp:sp modelId="{195E9218-43E1-46B9-A180-4C0EB3E6CB94}">
      <dsp:nvSpPr>
        <dsp:cNvPr id="0" name=""/>
        <dsp:cNvSpPr/>
      </dsp:nvSpPr>
      <dsp:spPr>
        <a:xfrm>
          <a:off x="2530182" y="2737432"/>
          <a:ext cx="4751332" cy="4319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30182" y="2737432"/>
        <a:ext cx="4751332" cy="431939"/>
      </dsp:txXfrm>
    </dsp:sp>
    <dsp:sp modelId="{31B870A2-B383-40FE-82A8-A8816B160B0E}">
      <dsp:nvSpPr>
        <dsp:cNvPr id="0" name=""/>
        <dsp:cNvSpPr/>
      </dsp:nvSpPr>
      <dsp:spPr>
        <a:xfrm>
          <a:off x="2530182" y="3169371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FCE2F6-458E-4E36-8041-110739723F99}">
      <dsp:nvSpPr>
        <dsp:cNvPr id="0" name=""/>
        <dsp:cNvSpPr/>
      </dsp:nvSpPr>
      <dsp:spPr>
        <a:xfrm>
          <a:off x="3198008" y="3169371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FE188B-865B-4D2D-B7D2-CFB56FA757BE}">
      <dsp:nvSpPr>
        <dsp:cNvPr id="0" name=""/>
        <dsp:cNvSpPr/>
      </dsp:nvSpPr>
      <dsp:spPr>
        <a:xfrm>
          <a:off x="3866362" y="3169371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C88C20-67B3-4F69-B7EF-3A83AD8EBD3E}">
      <dsp:nvSpPr>
        <dsp:cNvPr id="0" name=""/>
        <dsp:cNvSpPr/>
      </dsp:nvSpPr>
      <dsp:spPr>
        <a:xfrm>
          <a:off x="4534188" y="3169371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865E73-ACF0-449B-992C-4FE0C2CA8F12}">
      <dsp:nvSpPr>
        <dsp:cNvPr id="0" name=""/>
        <dsp:cNvSpPr/>
      </dsp:nvSpPr>
      <dsp:spPr>
        <a:xfrm>
          <a:off x="5202542" y="3169371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253851-0D85-472A-8DB2-5B3B7031314D}">
      <dsp:nvSpPr>
        <dsp:cNvPr id="0" name=""/>
        <dsp:cNvSpPr/>
      </dsp:nvSpPr>
      <dsp:spPr>
        <a:xfrm>
          <a:off x="5870368" y="3169371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8AD6F-1C70-4966-9CB7-D746CED3CFEF}">
      <dsp:nvSpPr>
        <dsp:cNvPr id="0" name=""/>
        <dsp:cNvSpPr/>
      </dsp:nvSpPr>
      <dsp:spPr>
        <a:xfrm>
          <a:off x="6538723" y="3169371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FAB0BA-C8DE-4EE5-8D01-09E57A64BEEF}">
      <dsp:nvSpPr>
        <dsp:cNvPr id="0" name=""/>
        <dsp:cNvSpPr/>
      </dsp:nvSpPr>
      <dsp:spPr>
        <a:xfrm>
          <a:off x="2530182" y="3241922"/>
          <a:ext cx="4813099" cy="7347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Районный бюджет – 5,4 млн. руб.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30182" y="3241922"/>
        <a:ext cx="4813099" cy="734774"/>
      </dsp:txXfrm>
    </dsp:sp>
    <dsp:sp modelId="{9F8694E6-933E-4F62-A93F-608DAD92B827}">
      <dsp:nvSpPr>
        <dsp:cNvPr id="0" name=""/>
        <dsp:cNvSpPr/>
      </dsp:nvSpPr>
      <dsp:spPr>
        <a:xfrm>
          <a:off x="2530182" y="4105445"/>
          <a:ext cx="4751332" cy="4319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30182" y="4105445"/>
        <a:ext cx="4751332" cy="431939"/>
      </dsp:txXfrm>
    </dsp:sp>
    <dsp:sp modelId="{23DAA569-1C5B-4F75-B591-49F1C0E2480B}">
      <dsp:nvSpPr>
        <dsp:cNvPr id="0" name=""/>
        <dsp:cNvSpPr/>
      </dsp:nvSpPr>
      <dsp:spPr>
        <a:xfrm>
          <a:off x="2530182" y="4537384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BF3D7D-D9DB-46A6-A4EC-839C8DCB3610}">
      <dsp:nvSpPr>
        <dsp:cNvPr id="0" name=""/>
        <dsp:cNvSpPr/>
      </dsp:nvSpPr>
      <dsp:spPr>
        <a:xfrm>
          <a:off x="3198008" y="4537384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C1A909-F471-484D-A512-04AEBDEE2395}">
      <dsp:nvSpPr>
        <dsp:cNvPr id="0" name=""/>
        <dsp:cNvSpPr/>
      </dsp:nvSpPr>
      <dsp:spPr>
        <a:xfrm>
          <a:off x="3866362" y="4537384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2B95C9-A93F-446B-B833-190DFD7F0C30}">
      <dsp:nvSpPr>
        <dsp:cNvPr id="0" name=""/>
        <dsp:cNvSpPr/>
      </dsp:nvSpPr>
      <dsp:spPr>
        <a:xfrm>
          <a:off x="4534188" y="4537384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4B413B-B0F1-478E-918F-E92E43547929}">
      <dsp:nvSpPr>
        <dsp:cNvPr id="0" name=""/>
        <dsp:cNvSpPr/>
      </dsp:nvSpPr>
      <dsp:spPr>
        <a:xfrm>
          <a:off x="5202542" y="4537384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EBAB63-EDAB-4AA1-A983-4056E3305630}">
      <dsp:nvSpPr>
        <dsp:cNvPr id="0" name=""/>
        <dsp:cNvSpPr/>
      </dsp:nvSpPr>
      <dsp:spPr>
        <a:xfrm>
          <a:off x="5870368" y="4537384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DD98A5-495A-442A-AB8A-2C1C4EA05E17}">
      <dsp:nvSpPr>
        <dsp:cNvPr id="0" name=""/>
        <dsp:cNvSpPr/>
      </dsp:nvSpPr>
      <dsp:spPr>
        <a:xfrm>
          <a:off x="6538723" y="4537384"/>
          <a:ext cx="1111811" cy="87987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562000-B5B7-4251-A400-F8227D4A0DA2}">
      <dsp:nvSpPr>
        <dsp:cNvPr id="0" name=""/>
        <dsp:cNvSpPr/>
      </dsp:nvSpPr>
      <dsp:spPr>
        <a:xfrm>
          <a:off x="2530182" y="4625372"/>
          <a:ext cx="4813099" cy="7039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Населения и спонсоры – 3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30182" y="4625372"/>
        <a:ext cx="4813099" cy="70390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526AA-20A9-4D03-9DD0-9CFB949ABD21}">
      <dsp:nvSpPr>
        <dsp:cNvPr id="0" name=""/>
        <dsp:cNvSpPr/>
      </dsp:nvSpPr>
      <dsp:spPr>
        <a:xfrm rot="10800000">
          <a:off x="670451" y="35038"/>
          <a:ext cx="10537060" cy="8163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32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Публикация в СМИ информации о работе администрации. Создано печатное издание «Вести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Веневского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района».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874527" y="35038"/>
        <a:ext cx="10332984" cy="816304"/>
      </dsp:txXfrm>
    </dsp:sp>
    <dsp:sp modelId="{5938DA7F-6F13-494A-AE96-FA7884B9329F}">
      <dsp:nvSpPr>
        <dsp:cNvPr id="0" name=""/>
        <dsp:cNvSpPr/>
      </dsp:nvSpPr>
      <dsp:spPr>
        <a:xfrm>
          <a:off x="337786" y="797"/>
          <a:ext cx="946069" cy="88478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CF4B4EE-4663-45F0-AE51-09EF22141B9A}">
      <dsp:nvSpPr>
        <dsp:cNvPr id="0" name=""/>
        <dsp:cNvSpPr/>
      </dsp:nvSpPr>
      <dsp:spPr>
        <a:xfrm rot="10800000">
          <a:off x="670451" y="1084539"/>
          <a:ext cx="10537060" cy="8163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32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Организован личный прием жителей района главой администрации. Руководители ведут прием населения согласно графику.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874527" y="1084539"/>
        <a:ext cx="10332984" cy="816304"/>
      </dsp:txXfrm>
    </dsp:sp>
    <dsp:sp modelId="{F5B867DA-6E61-4E6C-BA24-4A189873F7E8}">
      <dsp:nvSpPr>
        <dsp:cNvPr id="0" name=""/>
        <dsp:cNvSpPr/>
      </dsp:nvSpPr>
      <dsp:spPr>
        <a:xfrm>
          <a:off x="337786" y="1050298"/>
          <a:ext cx="946069" cy="88478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E29DBF6-1496-461E-BD37-2F9BF98739D5}">
      <dsp:nvSpPr>
        <dsp:cNvPr id="0" name=""/>
        <dsp:cNvSpPr/>
      </dsp:nvSpPr>
      <dsp:spPr>
        <a:xfrm rot="10800000">
          <a:off x="670451" y="2134040"/>
          <a:ext cx="10537060" cy="8163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32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плановом режиме осуществляются встречи с жителями и трудовыми коллективами.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Традиционно жители района приглашаются на отчеты ОМСУ и публичные слушания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874527" y="2134040"/>
        <a:ext cx="10332984" cy="816304"/>
      </dsp:txXfrm>
    </dsp:sp>
    <dsp:sp modelId="{A5D37B3D-9F2C-4717-9D48-6AAC69110B9E}">
      <dsp:nvSpPr>
        <dsp:cNvPr id="0" name=""/>
        <dsp:cNvSpPr/>
      </dsp:nvSpPr>
      <dsp:spPr>
        <a:xfrm>
          <a:off x="337786" y="2099799"/>
          <a:ext cx="946069" cy="88478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CA28ED6-C315-4535-B289-E13EEBCFEB85}">
      <dsp:nvSpPr>
        <dsp:cNvPr id="0" name=""/>
        <dsp:cNvSpPr/>
      </dsp:nvSpPr>
      <dsp:spPr>
        <a:xfrm rot="10800000">
          <a:off x="670451" y="3183541"/>
          <a:ext cx="10537060" cy="8163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32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Ведется мониторинг общественной ситуации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874527" y="3183541"/>
        <a:ext cx="10332984" cy="816304"/>
      </dsp:txXfrm>
    </dsp:sp>
    <dsp:sp modelId="{5D67819D-A0DC-4059-8F4D-1666044B9907}">
      <dsp:nvSpPr>
        <dsp:cNvPr id="0" name=""/>
        <dsp:cNvSpPr/>
      </dsp:nvSpPr>
      <dsp:spPr>
        <a:xfrm>
          <a:off x="333047" y="3149300"/>
          <a:ext cx="946069" cy="884787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6A7F047-D57D-4B2B-8A57-13DDB525311F}">
      <dsp:nvSpPr>
        <dsp:cNvPr id="0" name=""/>
        <dsp:cNvSpPr/>
      </dsp:nvSpPr>
      <dsp:spPr>
        <a:xfrm rot="10800000">
          <a:off x="670451" y="4233042"/>
          <a:ext cx="10537060" cy="8163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32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Обратная связь с населением осуществляется посредством интерактивных опросов на сайтах муниципальных образований, социальных сетей. Также через личный телефон главы администрации и телефон доверия.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874527" y="4233042"/>
        <a:ext cx="10332984" cy="816304"/>
      </dsp:txXfrm>
    </dsp:sp>
    <dsp:sp modelId="{2D553109-88BA-4310-8E71-08135A9A1622}">
      <dsp:nvSpPr>
        <dsp:cNvPr id="0" name=""/>
        <dsp:cNvSpPr/>
      </dsp:nvSpPr>
      <dsp:spPr>
        <a:xfrm>
          <a:off x="348993" y="4198801"/>
          <a:ext cx="946069" cy="88478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4DB7A6E-A222-4989-9514-C16CCD8ED03F}">
      <dsp:nvSpPr>
        <dsp:cNvPr id="0" name=""/>
        <dsp:cNvSpPr/>
      </dsp:nvSpPr>
      <dsp:spPr>
        <a:xfrm rot="10800000">
          <a:off x="670451" y="5311885"/>
          <a:ext cx="10537060" cy="8163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32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Ведется работа по рассмотрению письменных обращений граждан, поступающих в адрес администрации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874527" y="5311885"/>
        <a:ext cx="10332984" cy="816304"/>
      </dsp:txXfrm>
    </dsp:sp>
    <dsp:sp modelId="{0296FDCF-818F-4534-B6FA-65E11D7FEC6E}">
      <dsp:nvSpPr>
        <dsp:cNvPr id="0" name=""/>
        <dsp:cNvSpPr/>
      </dsp:nvSpPr>
      <dsp:spPr>
        <a:xfrm>
          <a:off x="335712" y="5248302"/>
          <a:ext cx="993335" cy="943470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6AAF0-D458-4CC7-8EFA-33CD7AA23385}">
      <dsp:nvSpPr>
        <dsp:cNvPr id="0" name=""/>
        <dsp:cNvSpPr/>
      </dsp:nvSpPr>
      <dsp:spPr>
        <a:xfrm>
          <a:off x="0" y="406773"/>
          <a:ext cx="1101404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7139F1-C6E0-4F49-B8C0-4D4BF441397A}">
      <dsp:nvSpPr>
        <dsp:cNvPr id="0" name=""/>
        <dsp:cNvSpPr/>
      </dsp:nvSpPr>
      <dsp:spPr>
        <a:xfrm>
          <a:off x="550702" y="52533"/>
          <a:ext cx="1015153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413" tIns="0" rIns="291413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Аварийное состояние комплекса сооружений биологической очистки сточных вод г. Венева. Срок эксплуатации очистных сооружений более 40 лет. 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5287" y="87118"/>
        <a:ext cx="10082364" cy="639310"/>
      </dsp:txXfrm>
    </dsp:sp>
    <dsp:sp modelId="{3BD5C646-D319-4B1D-9E10-3F6A7522EA2E}">
      <dsp:nvSpPr>
        <dsp:cNvPr id="0" name=""/>
        <dsp:cNvSpPr/>
      </dsp:nvSpPr>
      <dsp:spPr>
        <a:xfrm>
          <a:off x="0" y="1495413"/>
          <a:ext cx="1101404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ADCC7C-AA26-4375-9366-3A4615910406}">
      <dsp:nvSpPr>
        <dsp:cNvPr id="0" name=""/>
        <dsp:cNvSpPr/>
      </dsp:nvSpPr>
      <dsp:spPr>
        <a:xfrm>
          <a:off x="550702" y="1141173"/>
          <a:ext cx="1015153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413" tIns="0" rIns="291413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жилищного строительства на территории района. Отсутствие свободного муниципального жилья, для предоставления его гражданам, признанным нуждающимися.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5287" y="1175758"/>
        <a:ext cx="10082364" cy="639310"/>
      </dsp:txXfrm>
    </dsp:sp>
    <dsp:sp modelId="{33E29F5A-572B-4803-A542-6523D8615866}">
      <dsp:nvSpPr>
        <dsp:cNvPr id="0" name=""/>
        <dsp:cNvSpPr/>
      </dsp:nvSpPr>
      <dsp:spPr>
        <a:xfrm>
          <a:off x="0" y="2584053"/>
          <a:ext cx="1101404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C366F3-A84A-4AC2-8F76-4416797BBED4}">
      <dsp:nvSpPr>
        <dsp:cNvPr id="0" name=""/>
        <dsp:cNvSpPr/>
      </dsp:nvSpPr>
      <dsp:spPr>
        <a:xfrm>
          <a:off x="550702" y="2229813"/>
          <a:ext cx="1015153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413" tIns="0" rIns="291413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альтернативного объезда платного участка дороги на трассе М4 «Москва-Дон».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5287" y="2264398"/>
        <a:ext cx="10082364" cy="639310"/>
      </dsp:txXfrm>
    </dsp:sp>
    <dsp:sp modelId="{1B94D0F2-95DA-4013-A796-03E640DF964D}">
      <dsp:nvSpPr>
        <dsp:cNvPr id="0" name=""/>
        <dsp:cNvSpPr/>
      </dsp:nvSpPr>
      <dsp:spPr>
        <a:xfrm>
          <a:off x="0" y="3672693"/>
          <a:ext cx="1101404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E6835C-8039-49DF-8B05-E75307C9BAC2}">
      <dsp:nvSpPr>
        <dsp:cNvPr id="0" name=""/>
        <dsp:cNvSpPr/>
      </dsp:nvSpPr>
      <dsp:spPr>
        <a:xfrm>
          <a:off x="550702" y="3318453"/>
          <a:ext cx="1015153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413" tIns="0" rIns="291413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Строительство нового здания школы искусств в городе Веневе, что вызвано увеличением количества желающих маленьких </a:t>
          </a:r>
          <a:r>
            <a:rPr lang="ru-RU" sz="1800" b="0" i="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веневцев</a:t>
          </a: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получать дополнительное образование, нехваткой учебных классов в существующей школе и большим износом здания школы искусств.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5287" y="3353038"/>
        <a:ext cx="10082364" cy="639310"/>
      </dsp:txXfrm>
    </dsp:sp>
    <dsp:sp modelId="{90E26AA4-90AA-4846-AC58-9253C4E972E5}">
      <dsp:nvSpPr>
        <dsp:cNvPr id="0" name=""/>
        <dsp:cNvSpPr/>
      </dsp:nvSpPr>
      <dsp:spPr>
        <a:xfrm>
          <a:off x="0" y="4761333"/>
          <a:ext cx="1101404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159B57-3E7B-445B-84AC-8FABF3AF2B7E}">
      <dsp:nvSpPr>
        <dsp:cNvPr id="0" name=""/>
        <dsp:cNvSpPr/>
      </dsp:nvSpPr>
      <dsp:spPr>
        <a:xfrm>
          <a:off x="550702" y="4407093"/>
          <a:ext cx="1015153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413" tIns="0" rIns="291413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Затянувшаяся сдача в эксплуатацию физкультурно-оздоровительного комплекса, строящегося в городе Веневе.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5287" y="4441678"/>
        <a:ext cx="10082364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C6380-0555-4FA0-9426-A6A899B04A92}">
      <dsp:nvSpPr>
        <dsp:cNvPr id="0" name=""/>
        <dsp:cNvSpPr/>
      </dsp:nvSpPr>
      <dsp:spPr>
        <a:xfrm rot="10800000">
          <a:off x="1688763" y="2781"/>
          <a:ext cx="7316100" cy="118243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21423" tIns="68580" rIns="128016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 учреждений образования: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 – центров образования, 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 – общеобразовательных учреждений, 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 – учреждения дополнительного образования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984372" y="2781"/>
        <a:ext cx="7020491" cy="1182438"/>
      </dsp:txXfrm>
    </dsp:sp>
    <dsp:sp modelId="{6C97DB42-F275-409A-9078-FED6C939C902}">
      <dsp:nvSpPr>
        <dsp:cNvPr id="0" name=""/>
        <dsp:cNvSpPr/>
      </dsp:nvSpPr>
      <dsp:spPr>
        <a:xfrm>
          <a:off x="975172" y="2781"/>
          <a:ext cx="1182438" cy="118243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242FD67-2E08-4A8A-BD5F-DA84B06F7578}">
      <dsp:nvSpPr>
        <dsp:cNvPr id="0" name=""/>
        <dsp:cNvSpPr/>
      </dsp:nvSpPr>
      <dsp:spPr>
        <a:xfrm rot="10800000">
          <a:off x="1620880" y="1538186"/>
          <a:ext cx="7406612" cy="118243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21423" tIns="68580" rIns="128016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школах обучается – 2851 ребенок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Детские сады посещают – 1214 воспитанников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учреждениях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доп.образования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занимаются – 1331 ребенок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916489" y="1538186"/>
        <a:ext cx="7111003" cy="1182438"/>
      </dsp:txXfrm>
    </dsp:sp>
    <dsp:sp modelId="{92CA307F-3D27-4862-A075-DDA293475449}">
      <dsp:nvSpPr>
        <dsp:cNvPr id="0" name=""/>
        <dsp:cNvSpPr/>
      </dsp:nvSpPr>
      <dsp:spPr>
        <a:xfrm>
          <a:off x="961223" y="1538186"/>
          <a:ext cx="1182438" cy="118243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9906B4-E8EE-4252-BAF3-A61023CC1D30}">
      <dsp:nvSpPr>
        <dsp:cNvPr id="0" name=""/>
        <dsp:cNvSpPr/>
      </dsp:nvSpPr>
      <dsp:spPr>
        <a:xfrm rot="10800000">
          <a:off x="1568757" y="3073591"/>
          <a:ext cx="7476109" cy="118243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21423" tIns="68580" rIns="128016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17 спортивных залов, 8 футбольных полей, 3 хоккейные площадки, 4 многофункциональные спортивные площадки, сооружение для занятия «</a:t>
          </a: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Workout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».</a:t>
          </a:r>
        </a:p>
      </dsp:txBody>
      <dsp:txXfrm rot="10800000">
        <a:off x="1864366" y="3073591"/>
        <a:ext cx="7180500" cy="1182438"/>
      </dsp:txXfrm>
    </dsp:sp>
    <dsp:sp modelId="{E4E8AC7F-F3D2-4A71-81AD-B190644C8E41}">
      <dsp:nvSpPr>
        <dsp:cNvPr id="0" name=""/>
        <dsp:cNvSpPr/>
      </dsp:nvSpPr>
      <dsp:spPr>
        <a:xfrm>
          <a:off x="969815" y="3073591"/>
          <a:ext cx="1182438" cy="1182438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0047F1E-5832-48C2-A02D-20A8767DEBCB}">
      <dsp:nvSpPr>
        <dsp:cNvPr id="0" name=""/>
        <dsp:cNvSpPr/>
      </dsp:nvSpPr>
      <dsp:spPr>
        <a:xfrm rot="10800000">
          <a:off x="1486504" y="4608997"/>
          <a:ext cx="7585780" cy="118243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21423" tIns="68580" rIns="128016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17 домов культуры, 15 учреждений библиотечной системы, </a:t>
          </a:r>
          <a:endParaRPr lang="ru-RU" sz="18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учреждения дополнительного образования </a:t>
          </a:r>
        </a:p>
      </dsp:txBody>
      <dsp:txXfrm rot="10800000">
        <a:off x="1782113" y="4608997"/>
        <a:ext cx="7290171" cy="1182438"/>
      </dsp:txXfrm>
    </dsp:sp>
    <dsp:sp modelId="{E1C607C3-56A6-40DC-BA0C-09754A8FDDB8}">
      <dsp:nvSpPr>
        <dsp:cNvPr id="0" name=""/>
        <dsp:cNvSpPr/>
      </dsp:nvSpPr>
      <dsp:spPr>
        <a:xfrm>
          <a:off x="933718" y="4608997"/>
          <a:ext cx="1182438" cy="1182438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FDC4B9-7662-4BBA-89B6-7252CAE64D05}">
      <dsp:nvSpPr>
        <dsp:cNvPr id="0" name=""/>
        <dsp:cNvSpPr/>
      </dsp:nvSpPr>
      <dsp:spPr>
        <a:xfrm>
          <a:off x="0" y="619674"/>
          <a:ext cx="89632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758229-B8CA-4D35-A67A-5085EBF9E76B}">
      <dsp:nvSpPr>
        <dsp:cNvPr id="0" name=""/>
        <dsp:cNvSpPr/>
      </dsp:nvSpPr>
      <dsp:spPr>
        <a:xfrm>
          <a:off x="426716" y="13541"/>
          <a:ext cx="8534322" cy="8422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7152" tIns="0" rIns="237152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Заработная плата педагогических работников общеобразовательных учреждений – 26,9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(102 % к показателю дорожной карты)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7833" y="54658"/>
        <a:ext cx="8452088" cy="760058"/>
      </dsp:txXfrm>
    </dsp:sp>
    <dsp:sp modelId="{BD289445-E254-4BC8-A86D-13240069824F}">
      <dsp:nvSpPr>
        <dsp:cNvPr id="0" name=""/>
        <dsp:cNvSpPr/>
      </dsp:nvSpPr>
      <dsp:spPr>
        <a:xfrm>
          <a:off x="0" y="1736817"/>
          <a:ext cx="89632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19B13D-445F-4DE5-8256-7218E52F5944}">
      <dsp:nvSpPr>
        <dsp:cNvPr id="0" name=""/>
        <dsp:cNvSpPr/>
      </dsp:nvSpPr>
      <dsp:spPr>
        <a:xfrm>
          <a:off x="426716" y="1109274"/>
          <a:ext cx="8534322" cy="8637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7152" tIns="0" rIns="237152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Заработная плата педагогических работников дошкольных образовательных учреждений – 24,3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(102 % к показателю дорожной карты)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8879" y="1151437"/>
        <a:ext cx="8449996" cy="779377"/>
      </dsp:txXfrm>
    </dsp:sp>
    <dsp:sp modelId="{4714B2DE-1078-4FBE-AAB2-E87729D5D5B2}">
      <dsp:nvSpPr>
        <dsp:cNvPr id="0" name=""/>
        <dsp:cNvSpPr/>
      </dsp:nvSpPr>
      <dsp:spPr>
        <a:xfrm>
          <a:off x="0" y="2806025"/>
          <a:ext cx="89632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735FA0-91A2-483B-8686-26A3BF7183DB}">
      <dsp:nvSpPr>
        <dsp:cNvPr id="0" name=""/>
        <dsp:cNvSpPr/>
      </dsp:nvSpPr>
      <dsp:spPr>
        <a:xfrm>
          <a:off x="426716" y="2226417"/>
          <a:ext cx="8534322" cy="8157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7152" tIns="0" rIns="237152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Заработная плата педагогических работников учреждений дополнительного образования детей – 22,4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(97,4% к показателю дорожной карты)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6538" y="2266239"/>
        <a:ext cx="8454678" cy="736123"/>
      </dsp:txXfrm>
    </dsp:sp>
    <dsp:sp modelId="{B5E3FF92-62F9-46A0-91B1-29CFD74F9A64}">
      <dsp:nvSpPr>
        <dsp:cNvPr id="0" name=""/>
        <dsp:cNvSpPr/>
      </dsp:nvSpPr>
      <dsp:spPr>
        <a:xfrm>
          <a:off x="0" y="3840946"/>
          <a:ext cx="89632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B9C627-5882-49B3-8919-2EA79C4E22C1}">
      <dsp:nvSpPr>
        <dsp:cNvPr id="0" name=""/>
        <dsp:cNvSpPr/>
      </dsp:nvSpPr>
      <dsp:spPr>
        <a:xfrm>
          <a:off x="426716" y="3295625"/>
          <a:ext cx="8534322" cy="7814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7152" tIns="0" rIns="237152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Заработная плата работников культуры – 18,1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(102% к показателю дорожной карты)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4865" y="3333774"/>
        <a:ext cx="8458024" cy="705183"/>
      </dsp:txXfrm>
    </dsp:sp>
    <dsp:sp modelId="{80E65E17-5E14-4560-BD51-E5EEA444CE2D}">
      <dsp:nvSpPr>
        <dsp:cNvPr id="0" name=""/>
        <dsp:cNvSpPr/>
      </dsp:nvSpPr>
      <dsp:spPr>
        <a:xfrm>
          <a:off x="0" y="5002039"/>
          <a:ext cx="89632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4BA7C2-4C8F-4C7A-B9D1-A9913A1E75BF}">
      <dsp:nvSpPr>
        <dsp:cNvPr id="0" name=""/>
        <dsp:cNvSpPr/>
      </dsp:nvSpPr>
      <dsp:spPr>
        <a:xfrm>
          <a:off x="426716" y="4330546"/>
          <a:ext cx="8534322" cy="9076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7152" tIns="0" rIns="237152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Указ Президента по обеспечению местами в детских садах детей от 3 до 7 лет выполнен полностью.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1024" y="4374854"/>
        <a:ext cx="8445706" cy="8190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DD7239-7485-4FE1-8375-BA382C21BA34}">
      <dsp:nvSpPr>
        <dsp:cNvPr id="0" name=""/>
        <dsp:cNvSpPr/>
      </dsp:nvSpPr>
      <dsp:spPr>
        <a:xfrm>
          <a:off x="5" y="0"/>
          <a:ext cx="10675622" cy="403642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09331C-A1B9-4267-8B1D-7787399998F7}">
      <dsp:nvSpPr>
        <dsp:cNvPr id="0" name=""/>
        <dsp:cNvSpPr/>
      </dsp:nvSpPr>
      <dsp:spPr>
        <a:xfrm>
          <a:off x="278091" y="0"/>
          <a:ext cx="1724034" cy="7559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smtClean="0"/>
            <a:t>2017 ГОД</a:t>
          </a:r>
          <a:endParaRPr lang="ru-RU" sz="2700" b="1" kern="1200" dirty="0"/>
        </a:p>
      </dsp:txBody>
      <dsp:txXfrm>
        <a:off x="314993" y="36902"/>
        <a:ext cx="1650230" cy="682137"/>
      </dsp:txXfrm>
    </dsp:sp>
    <dsp:sp modelId="{8F08D528-735D-47DF-9BF8-DA065D4E41E1}">
      <dsp:nvSpPr>
        <dsp:cNvPr id="0" name=""/>
        <dsp:cNvSpPr/>
      </dsp:nvSpPr>
      <dsp:spPr>
        <a:xfrm>
          <a:off x="231438" y="1210927"/>
          <a:ext cx="2320952" cy="16145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СОЗДАНИЕ РАБОЧИХ МЕСТ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 более 1000</a:t>
          </a:r>
          <a:endParaRPr lang="ru-RU" sz="2000" b="1" kern="1200" dirty="0"/>
        </a:p>
      </dsp:txBody>
      <dsp:txXfrm>
        <a:off x="310255" y="1289744"/>
        <a:ext cx="2163318" cy="1456935"/>
      </dsp:txXfrm>
    </dsp:sp>
    <dsp:sp modelId="{3DCFF612-A071-454B-9203-A88AFE4E047E}">
      <dsp:nvSpPr>
        <dsp:cNvPr id="0" name=""/>
        <dsp:cNvSpPr/>
      </dsp:nvSpPr>
      <dsp:spPr>
        <a:xfrm>
          <a:off x="3393014" y="1210927"/>
          <a:ext cx="2388264" cy="16145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ОБЪЕМ ИНВЕСТИЦИЙ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9,4 МЛРД. РУБ.</a:t>
          </a:r>
          <a:endParaRPr lang="ru-RU" sz="2000" b="1" kern="1200" dirty="0"/>
        </a:p>
      </dsp:txBody>
      <dsp:txXfrm>
        <a:off x="3471831" y="1289744"/>
        <a:ext cx="2230630" cy="1456935"/>
      </dsp:txXfrm>
    </dsp:sp>
    <dsp:sp modelId="{F62D7862-47BB-4C51-A8D0-87759457E699}">
      <dsp:nvSpPr>
        <dsp:cNvPr id="0" name=""/>
        <dsp:cNvSpPr/>
      </dsp:nvSpPr>
      <dsp:spPr>
        <a:xfrm>
          <a:off x="6431615" y="1197865"/>
          <a:ext cx="2342838" cy="16145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РАЗВИТИЕ НОВЫХ ПРОИЗВОДСТВ</a:t>
          </a:r>
          <a:endParaRPr lang="ru-RU" sz="2000" b="1" kern="1200" dirty="0"/>
        </a:p>
      </dsp:txBody>
      <dsp:txXfrm>
        <a:off x="6510432" y="1276682"/>
        <a:ext cx="2185204" cy="1456935"/>
      </dsp:txXfrm>
    </dsp:sp>
    <dsp:sp modelId="{01F125F5-A0E4-4C58-9454-B7523523F861}">
      <dsp:nvSpPr>
        <dsp:cNvPr id="0" name=""/>
        <dsp:cNvSpPr/>
      </dsp:nvSpPr>
      <dsp:spPr>
        <a:xfrm>
          <a:off x="8891185" y="0"/>
          <a:ext cx="1769768" cy="7559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smtClean="0"/>
            <a:t> 2020 ГОД </a:t>
          </a:r>
          <a:endParaRPr lang="ru-RU" sz="2700" b="1" kern="1200" dirty="0"/>
        </a:p>
      </dsp:txBody>
      <dsp:txXfrm>
        <a:off x="8928087" y="36902"/>
        <a:ext cx="1695964" cy="6821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52E490-4C9D-452E-ABAE-E1751E142E5C}">
      <dsp:nvSpPr>
        <dsp:cNvPr id="0" name=""/>
        <dsp:cNvSpPr/>
      </dsp:nvSpPr>
      <dsp:spPr>
        <a:xfrm>
          <a:off x="3777778" y="12083"/>
          <a:ext cx="5666668" cy="130628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КОНСУЛЬТАЦИИ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СЕМИНАРЫ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77778" y="175369"/>
        <a:ext cx="5176811" cy="979713"/>
      </dsp:txXfrm>
    </dsp:sp>
    <dsp:sp modelId="{22603A97-F96E-41B2-898B-D35F1464F5EB}">
      <dsp:nvSpPr>
        <dsp:cNvPr id="0" name=""/>
        <dsp:cNvSpPr/>
      </dsp:nvSpPr>
      <dsp:spPr>
        <a:xfrm>
          <a:off x="0" y="0"/>
          <a:ext cx="3777778" cy="1306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ИНФОРМАЦИОННО-КОНСУЛЬТАЦИОННАЯ 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ПОДДЕРЖКА</a:t>
          </a:r>
          <a:endParaRPr lang="ru-RU" sz="20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63768" y="63768"/>
        <a:ext cx="3650242" cy="1178749"/>
      </dsp:txXfrm>
    </dsp:sp>
    <dsp:sp modelId="{3EDAA29E-2639-4DFB-92AD-EEF0CCA2D84E}">
      <dsp:nvSpPr>
        <dsp:cNvPr id="0" name=""/>
        <dsp:cNvSpPr/>
      </dsp:nvSpPr>
      <dsp:spPr>
        <a:xfrm>
          <a:off x="3701847" y="1440192"/>
          <a:ext cx="5742599" cy="130628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ПРЕДОСТАВЛЕНИЕ ГРАНТОВ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ВЫДАЧА ЗАЙМОВ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ВЫДАЧА  СУБСИДИЙ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01847" y="1603478"/>
        <a:ext cx="5252742" cy="979713"/>
      </dsp:txXfrm>
    </dsp:sp>
    <dsp:sp modelId="{32CD28BA-E37C-435C-9A23-556BB19E8DB8}">
      <dsp:nvSpPr>
        <dsp:cNvPr id="0" name=""/>
        <dsp:cNvSpPr/>
      </dsp:nvSpPr>
      <dsp:spPr>
        <a:xfrm>
          <a:off x="0" y="1388751"/>
          <a:ext cx="3696615" cy="1306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ФИНАНСОВАЯ ПОДДЕРЖКА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768" y="1452519"/>
        <a:ext cx="3569079" cy="1178749"/>
      </dsp:txXfrm>
    </dsp:sp>
    <dsp:sp modelId="{1823794E-E4CA-4A7D-8E6F-C36E1BF1B759}">
      <dsp:nvSpPr>
        <dsp:cNvPr id="0" name=""/>
        <dsp:cNvSpPr/>
      </dsp:nvSpPr>
      <dsp:spPr>
        <a:xfrm>
          <a:off x="3777778" y="2873828"/>
          <a:ext cx="5666668" cy="130628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ПРЕДОСТАВЛЕНИЕ  МУНИЦИПАЛЬНОГО ИМУЩЕСТВА И ЗЕМЕЛЬНЫХ УЧАСТКОВ НА ЛЬГОТНЫХ УСЛОВИЯХ</a:t>
          </a:r>
          <a:endParaRPr lang="ru-RU" sz="1800" b="1" kern="1200" dirty="0"/>
        </a:p>
      </dsp:txBody>
      <dsp:txXfrm>
        <a:off x="3777778" y="3037114"/>
        <a:ext cx="5176811" cy="979713"/>
      </dsp:txXfrm>
    </dsp:sp>
    <dsp:sp modelId="{BD2AF3F6-0064-4B0D-BE92-1056F4313E2C}">
      <dsp:nvSpPr>
        <dsp:cNvPr id="0" name=""/>
        <dsp:cNvSpPr/>
      </dsp:nvSpPr>
      <dsp:spPr>
        <a:xfrm>
          <a:off x="0" y="2873828"/>
          <a:ext cx="3777778" cy="1306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ИМУЩЕСТВЕННАЯ ПОДДЕРЖКА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768" y="2937596"/>
        <a:ext cx="3650242" cy="11787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E46E7A-B683-4139-9ABD-AFD3420C3C99}">
      <dsp:nvSpPr>
        <dsp:cNvPr id="0" name=""/>
        <dsp:cNvSpPr/>
      </dsp:nvSpPr>
      <dsp:spPr>
        <a:xfrm>
          <a:off x="0" y="234282"/>
          <a:ext cx="10111258" cy="110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CEABE9-9494-4929-9FC4-7DD4835D866C}">
      <dsp:nvSpPr>
        <dsp:cNvPr id="0" name=""/>
        <dsp:cNvSpPr/>
      </dsp:nvSpPr>
      <dsp:spPr>
        <a:xfrm>
          <a:off x="481370" y="31306"/>
          <a:ext cx="9627408" cy="852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7527" tIns="0" rIns="267527" bIns="0" numCol="1" spcCol="1270" anchor="ctr" anchorCtr="0">
          <a:noAutofit/>
        </a:bodyPr>
        <a:lstStyle/>
        <a:p>
          <a:pPr lvl="0" algn="just" defTabSz="8001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2016 году социальным выплатами обеспечены 3 молодые семьи; Объем финансирования составил 1,56 млн. рублей, в том числе 176 тыс. рублей из бюджета района</a:t>
          </a:r>
          <a:endParaRPr lang="ru-RU" sz="18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2981" y="72917"/>
        <a:ext cx="9544186" cy="769193"/>
      </dsp:txXfrm>
    </dsp:sp>
    <dsp:sp modelId="{3B706410-971A-4C67-8C8D-BC21A2C7D00D}">
      <dsp:nvSpPr>
        <dsp:cNvPr id="0" name=""/>
        <dsp:cNvSpPr/>
      </dsp:nvSpPr>
      <dsp:spPr>
        <a:xfrm>
          <a:off x="0" y="1635858"/>
          <a:ext cx="10111258" cy="110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77852F-F32B-4A96-95D4-DDF0B9EB7395}">
      <dsp:nvSpPr>
        <dsp:cNvPr id="0" name=""/>
        <dsp:cNvSpPr/>
      </dsp:nvSpPr>
      <dsp:spPr>
        <a:xfrm>
          <a:off x="481370" y="1580682"/>
          <a:ext cx="9627408" cy="7046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7527" tIns="0" rIns="267527" bIns="0" numCol="1" spcCol="1270" anchor="ctr" anchorCtr="0">
          <a:noAutofit/>
        </a:bodyPr>
        <a:lstStyle/>
        <a:p>
          <a:pPr lvl="0" algn="just" defTabSz="8001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Три члена семьи ветеранов Великой Отечественной войны улучшили жилищные условия за счет единовременной выплаты</a:t>
          </a:r>
          <a:endParaRPr lang="ru-RU" sz="18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5767" y="1615079"/>
        <a:ext cx="9558614" cy="635822"/>
      </dsp:txXfrm>
    </dsp:sp>
    <dsp:sp modelId="{CB241474-E8E5-46EB-BC12-AF72DEDC7BCB}">
      <dsp:nvSpPr>
        <dsp:cNvPr id="0" name=""/>
        <dsp:cNvSpPr/>
      </dsp:nvSpPr>
      <dsp:spPr>
        <a:xfrm>
          <a:off x="0" y="3631698"/>
          <a:ext cx="10111258" cy="110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701F70-84C8-4D02-988B-3A4B135A07B8}">
      <dsp:nvSpPr>
        <dsp:cNvPr id="0" name=""/>
        <dsp:cNvSpPr/>
      </dsp:nvSpPr>
      <dsp:spPr>
        <a:xfrm>
          <a:off x="481370" y="2982258"/>
          <a:ext cx="9627408" cy="1298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7527" tIns="0" rIns="267527" bIns="0" numCol="1" spcCol="1270" anchor="ctr" anchorCtr="0">
          <a:noAutofit/>
        </a:bodyPr>
        <a:lstStyle/>
        <a:p>
          <a:pPr lvl="0" algn="just" defTabSz="8001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295 земельных участков сформировано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черте 10 крупных населенных пунктов; </a:t>
          </a:r>
        </a:p>
        <a:p>
          <a:pPr lvl="0" algn="just" defTabSz="8001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244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земельных участков представлено в собственность; </a:t>
          </a:r>
        </a:p>
        <a:p>
          <a:pPr lvl="0" algn="just" defTabSz="8001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54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земельных участка имеется не закрепленных за гражданами.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4776" y="3045664"/>
        <a:ext cx="9500596" cy="11720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AC3D7D-A280-41BD-A017-1841910C3DED}">
      <dsp:nvSpPr>
        <dsp:cNvPr id="0" name=""/>
        <dsp:cNvSpPr/>
      </dsp:nvSpPr>
      <dsp:spPr>
        <a:xfrm rot="10800000">
          <a:off x="2231718" y="2621"/>
          <a:ext cx="7264133" cy="16081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09138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Приобретен и смонтирован модульный котел для горячего водоснабжения</a:t>
          </a:r>
          <a:endParaRPr lang="ru-RU" sz="22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633749" y="2621"/>
        <a:ext cx="6862102" cy="1608124"/>
      </dsp:txXfrm>
    </dsp:sp>
    <dsp:sp modelId="{875C8B5D-EE42-4588-B631-55ADF4CF4C44}">
      <dsp:nvSpPr>
        <dsp:cNvPr id="0" name=""/>
        <dsp:cNvSpPr/>
      </dsp:nvSpPr>
      <dsp:spPr>
        <a:xfrm>
          <a:off x="1427656" y="2621"/>
          <a:ext cx="1608124" cy="160812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12629E-62BE-4AFF-AA75-2A29490C5D5F}">
      <dsp:nvSpPr>
        <dsp:cNvPr id="0" name=""/>
        <dsp:cNvSpPr/>
      </dsp:nvSpPr>
      <dsp:spPr>
        <a:xfrm rot="10800000">
          <a:off x="2231718" y="2090782"/>
          <a:ext cx="7264133" cy="16081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09138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Заменено 3,1 км тепловых сетей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Отремонтировано 8,6 </a:t>
          </a:r>
          <a:r>
            <a:rPr lang="ru-RU" sz="2200" b="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тыс.кв.метров</a:t>
          </a:r>
          <a:r>
            <a:rPr lang="ru-RU" sz="22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кровель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Отремонтировано 6 </a:t>
          </a:r>
          <a:r>
            <a:rPr lang="ru-RU" sz="2200" b="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тыс.п.метров</a:t>
          </a:r>
          <a:r>
            <a:rPr lang="ru-RU" sz="22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межпанельных швов</a:t>
          </a:r>
          <a:endParaRPr lang="ru-RU" sz="22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633749" y="2090782"/>
        <a:ext cx="6862102" cy="1608124"/>
      </dsp:txXfrm>
    </dsp:sp>
    <dsp:sp modelId="{C4494E35-A3FC-4720-8715-242D3336D870}">
      <dsp:nvSpPr>
        <dsp:cNvPr id="0" name=""/>
        <dsp:cNvSpPr/>
      </dsp:nvSpPr>
      <dsp:spPr>
        <a:xfrm>
          <a:off x="1427656" y="2090782"/>
          <a:ext cx="1608124" cy="160812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E125C18-36ED-4660-B4D2-72D0CD9F875C}">
      <dsp:nvSpPr>
        <dsp:cNvPr id="0" name=""/>
        <dsp:cNvSpPr/>
      </dsp:nvSpPr>
      <dsp:spPr>
        <a:xfrm rot="10800000">
          <a:off x="2231718" y="4178944"/>
          <a:ext cx="7264133" cy="16081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09138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Заменено 337 метров ветхих канализационных сетей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Отремонтировано 9 артезианских скважин</a:t>
          </a:r>
          <a:endParaRPr lang="ru-RU" sz="22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633749" y="4178944"/>
        <a:ext cx="6862102" cy="1608124"/>
      </dsp:txXfrm>
    </dsp:sp>
    <dsp:sp modelId="{BA1B3BD0-6B77-47D4-9633-48FE593E46D5}">
      <dsp:nvSpPr>
        <dsp:cNvPr id="0" name=""/>
        <dsp:cNvSpPr/>
      </dsp:nvSpPr>
      <dsp:spPr>
        <a:xfrm>
          <a:off x="1427656" y="4178944"/>
          <a:ext cx="1608124" cy="160812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38C69-DA7F-4B7F-B6F2-52B908BDD2F5}">
      <dsp:nvSpPr>
        <dsp:cNvPr id="0" name=""/>
        <dsp:cNvSpPr/>
      </dsp:nvSpPr>
      <dsp:spPr>
        <a:xfrm>
          <a:off x="0" y="381009"/>
          <a:ext cx="988236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02606F-7795-49A8-986B-AF9F64C90D47}">
      <dsp:nvSpPr>
        <dsp:cNvPr id="0" name=""/>
        <dsp:cNvSpPr/>
      </dsp:nvSpPr>
      <dsp:spPr>
        <a:xfrm>
          <a:off x="494118" y="12009"/>
          <a:ext cx="8509057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1471" tIns="0" rIns="26147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Подана заявка на включение в программу газификации на 2017 год объекта:</a:t>
          </a:r>
          <a:r>
            <a:rPr lang="ru-RU" sz="1800" kern="12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«Газификация д.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Бяково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Веневского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района»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0144" y="48035"/>
        <a:ext cx="8437005" cy="665948"/>
      </dsp:txXfrm>
    </dsp:sp>
    <dsp:sp modelId="{A90E53B2-1797-4E00-B62A-6CF69A657854}">
      <dsp:nvSpPr>
        <dsp:cNvPr id="0" name=""/>
        <dsp:cNvSpPr/>
      </dsp:nvSpPr>
      <dsp:spPr>
        <a:xfrm>
          <a:off x="0" y="1515009"/>
          <a:ext cx="988236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AE8636-EB2A-4FE3-B3BD-153FFFBFA2AC}">
      <dsp:nvSpPr>
        <dsp:cNvPr id="0" name=""/>
        <dsp:cNvSpPr/>
      </dsp:nvSpPr>
      <dsp:spPr>
        <a:xfrm>
          <a:off x="494118" y="1146009"/>
          <a:ext cx="8509057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1471" tIns="0" rIns="26147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Объект: «с. Венев-монастырь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Веневского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района» включен в программу ТО на 2017 год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0144" y="1182035"/>
        <a:ext cx="8437005" cy="665948"/>
      </dsp:txXfrm>
    </dsp:sp>
    <dsp:sp modelId="{CFDF52BC-8EF5-4079-8DC1-5D4EC69F20AB}">
      <dsp:nvSpPr>
        <dsp:cNvPr id="0" name=""/>
        <dsp:cNvSpPr/>
      </dsp:nvSpPr>
      <dsp:spPr>
        <a:xfrm>
          <a:off x="0" y="2649009"/>
          <a:ext cx="988236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59E9DA0-9684-4B09-B7EA-E02447E4B461}">
      <dsp:nvSpPr>
        <dsp:cNvPr id="0" name=""/>
        <dsp:cNvSpPr/>
      </dsp:nvSpPr>
      <dsp:spPr>
        <a:xfrm>
          <a:off x="494118" y="2280009"/>
          <a:ext cx="8527182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1471" tIns="0" rIns="26147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2016 году выполнены строительно-монтажные работы в </a:t>
          </a:r>
          <a:b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с.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Прудищи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по программе газификации, протяженностью 6,339 км, стоимостью 8,2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0144" y="2316035"/>
        <a:ext cx="8455130" cy="66594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E15121-0204-4A6D-97F5-DC1CF8803AB3}">
      <dsp:nvSpPr>
        <dsp:cNvPr id="0" name=""/>
        <dsp:cNvSpPr/>
      </dsp:nvSpPr>
      <dsp:spPr>
        <a:xfrm>
          <a:off x="0" y="228033"/>
          <a:ext cx="1035314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2016 году выполнены работы: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69" y="262302"/>
        <a:ext cx="10284602" cy="633462"/>
      </dsp:txXfrm>
    </dsp:sp>
    <dsp:sp modelId="{6B2BFC48-0127-48BC-81EA-DA0ADC083163}">
      <dsp:nvSpPr>
        <dsp:cNvPr id="0" name=""/>
        <dsp:cNvSpPr/>
      </dsp:nvSpPr>
      <dsp:spPr>
        <a:xfrm>
          <a:off x="0" y="930033"/>
          <a:ext cx="10353140" cy="105570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8712" tIns="38100" rIns="213360" bIns="38100" numCol="1" spcCol="1270" anchor="t" anchorCtr="0">
          <a:noAutofit/>
        </a:bodyPr>
        <a:lstStyle/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устройству вентилируемого фасада и центрального входа в МОУ «</a:t>
          </a:r>
          <a:r>
            <a:rPr lang="ru-RU" sz="23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Веневский</a:t>
          </a: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центр образования №2»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Отремонтированы спортивный зал и актовый зал в двух городских школах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930033"/>
        <a:ext cx="10353140" cy="1055700"/>
      </dsp:txXfrm>
    </dsp:sp>
    <dsp:sp modelId="{BAAFD5D0-4458-4D61-A860-C34B132C1EC0}">
      <dsp:nvSpPr>
        <dsp:cNvPr id="0" name=""/>
        <dsp:cNvSpPr/>
      </dsp:nvSpPr>
      <dsp:spPr>
        <a:xfrm>
          <a:off x="0" y="1985733"/>
          <a:ext cx="1035314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настоящее время: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69" y="2020002"/>
        <a:ext cx="10284602" cy="633462"/>
      </dsp:txXfrm>
    </dsp:sp>
    <dsp:sp modelId="{F3D74421-9F97-464B-A42A-8073040E8228}">
      <dsp:nvSpPr>
        <dsp:cNvPr id="0" name=""/>
        <dsp:cNvSpPr/>
      </dsp:nvSpPr>
      <dsp:spPr>
        <a:xfrm>
          <a:off x="0" y="2687733"/>
          <a:ext cx="10353140" cy="130410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8712" tIns="38100" rIns="213360" bIns="38100" numCol="1" spcCol="1270" anchor="t" anchorCtr="0">
          <a:noAutofit/>
        </a:bodyPr>
        <a:lstStyle/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Заключен контракт на выполнение работ по инженерным изысканиям, подготовке ПСД по привязке принадлежащего исполнителю проекта повторного применения, прошедшего государственную экспертизу, дошкольного образовательного учреждения на 160 мест 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687733"/>
        <a:ext cx="10353140" cy="1304100"/>
      </dsp:txXfrm>
    </dsp:sp>
    <dsp:sp modelId="{61A9752E-4984-4A8B-A808-1A01D6018E1C}">
      <dsp:nvSpPr>
        <dsp:cNvPr id="0" name=""/>
        <dsp:cNvSpPr/>
      </dsp:nvSpPr>
      <dsp:spPr>
        <a:xfrm>
          <a:off x="0" y="3991833"/>
          <a:ext cx="1035314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2017 году:</a:t>
          </a:r>
          <a:endParaRPr lang="ru-RU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69" y="4026102"/>
        <a:ext cx="10284602" cy="633462"/>
      </dsp:txXfrm>
    </dsp:sp>
    <dsp:sp modelId="{E3587C51-53F1-4375-92E5-A4F771063925}">
      <dsp:nvSpPr>
        <dsp:cNvPr id="0" name=""/>
        <dsp:cNvSpPr/>
      </dsp:nvSpPr>
      <dsp:spPr>
        <a:xfrm>
          <a:off x="0" y="4693833"/>
          <a:ext cx="10353140" cy="49680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8712" tIns="38100" rIns="213360" bIns="38100" numCol="1" spcCol="1270" anchor="t" anchorCtr="0">
          <a:noAutofit/>
        </a:bodyPr>
        <a:lstStyle/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Планируется начать строительство детского сада на 160 мест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693833"/>
        <a:ext cx="10353140" cy="496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0.05819</cdr:x>
      <cdr:y>0.91774</cdr:y>
    </cdr:from>
    <cdr:to>
      <cdr:x>0.36112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7596" y="4014439"/>
          <a:ext cx="1861497" cy="3568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Зерновые, тыс. тонн</a:t>
          </a:r>
        </a:p>
      </cdr:txBody>
    </cdr:sp>
  </cdr:relSizeAnchor>
  <cdr:relSizeAnchor xmlns:cdr="http://schemas.openxmlformats.org/drawingml/2006/chartDrawing">
    <cdr:from>
      <cdr:x>0.42644</cdr:x>
      <cdr:y>0.91517</cdr:y>
    </cdr:from>
    <cdr:to>
      <cdr:x>0.76034</cdr:x>
      <cdr:y>0.98458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620536" y="3969834"/>
          <a:ext cx="2051825" cy="3010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Картофель, тыс. тонн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0294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184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8442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1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8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1230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6558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275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403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1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8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1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8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0517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3580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8894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9" y="987429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3" indent="0">
              <a:buNone/>
              <a:defRPr sz="1401"/>
            </a:lvl2pPr>
            <a:lvl3pPr marL="914446" indent="0">
              <a:buNone/>
              <a:defRPr sz="1200"/>
            </a:lvl3pPr>
            <a:lvl4pPr marL="1371669" indent="0">
              <a:buNone/>
              <a:defRPr sz="1001"/>
            </a:lvl4pPr>
            <a:lvl5pPr marL="1828891" indent="0">
              <a:buNone/>
              <a:defRPr sz="1001"/>
            </a:lvl5pPr>
            <a:lvl6pPr marL="2286114" indent="0">
              <a:buNone/>
              <a:defRPr sz="1001"/>
            </a:lvl6pPr>
            <a:lvl7pPr marL="2743338" indent="0">
              <a:buNone/>
              <a:defRPr sz="1001"/>
            </a:lvl7pPr>
            <a:lvl8pPr marL="3200560" indent="0">
              <a:buNone/>
              <a:defRPr sz="1001"/>
            </a:lvl8pPr>
            <a:lvl9pPr marL="3657783" indent="0">
              <a:buNone/>
              <a:defRPr sz="100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2995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009364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9" y="987429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8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3" indent="0">
              <a:buNone/>
              <a:defRPr sz="1401"/>
            </a:lvl2pPr>
            <a:lvl3pPr marL="914446" indent="0">
              <a:buNone/>
              <a:defRPr sz="1200"/>
            </a:lvl3pPr>
            <a:lvl4pPr marL="1371669" indent="0">
              <a:buNone/>
              <a:defRPr sz="1001"/>
            </a:lvl4pPr>
            <a:lvl5pPr marL="1828891" indent="0">
              <a:buNone/>
              <a:defRPr sz="1001"/>
            </a:lvl5pPr>
            <a:lvl6pPr marL="2286114" indent="0">
              <a:buNone/>
              <a:defRPr sz="1001"/>
            </a:lvl6pPr>
            <a:lvl7pPr marL="2743338" indent="0">
              <a:buNone/>
              <a:defRPr sz="1001"/>
            </a:lvl7pPr>
            <a:lvl8pPr marL="3200560" indent="0">
              <a:buNone/>
              <a:defRPr sz="1001"/>
            </a:lvl8pPr>
            <a:lvl9pPr marL="3657783" indent="0">
              <a:buNone/>
              <a:defRPr sz="100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5129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6576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41126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838201" y="1825625"/>
            <a:ext cx="10515600" cy="4351338"/>
          </a:xfrm>
        </p:spPr>
        <p:txBody>
          <a:bodyPr/>
          <a:lstStyle/>
          <a:p>
            <a:pPr lvl="0"/>
            <a:r>
              <a:rPr lang="ru-RU" noProof="0" dirty="0" smtClean="0"/>
              <a:t>Вставка диаграммы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57746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838201" y="1825625"/>
            <a:ext cx="10515600" cy="4351338"/>
          </a:xfrm>
        </p:spPr>
        <p:txBody>
          <a:bodyPr/>
          <a:lstStyle/>
          <a:p>
            <a:pPr lvl="0"/>
            <a:r>
              <a:rPr lang="ru-RU" noProof="0" dirty="0" smtClean="0"/>
              <a:t>Вставка рисунка </a:t>
            </a:r>
            <a:r>
              <a:rPr lang="ru-RU" noProof="0" dirty="0" err="1" smtClean="0"/>
              <a:t>SmartArt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78093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499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0570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6099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132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994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933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331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117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424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1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1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D529BF8C-644F-494D-9ADB-AFDBD32B59A7}" type="datetimeFigureOut">
              <a:rPr lang="ru-RU" smtClean="0"/>
              <a:pPr/>
              <a:t>26.01.2017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1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4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4A5D6F0-824B-4F18-997D-4713895F71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7211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23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4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6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9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11" indent="-228611" algn="l" rtl="0" eaLnBrk="1" fontAlgn="base" hangingPunct="1">
        <a:lnSpc>
          <a:spcPct val="90000"/>
        </a:lnSpc>
        <a:spcBef>
          <a:spcPts val="1001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5" indent="-228611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1" indent="-228611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4" indent="-228611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9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5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4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8" algn="l" defTabSz="91444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19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diagramColors" Target="../diagrams/colors7.xml"/><Relationship Id="rId10" Type="http://schemas.microsoft.com/office/2007/relationships/diagramDrawing" Target="../diagrams/drawing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21.jpeg"/><Relationship Id="rId7" Type="http://schemas.openxmlformats.org/officeDocument/2006/relationships/diagramQuickStyle" Target="../diagrams/quickStyle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10" Type="http://schemas.microsoft.com/office/2007/relationships/diagramDrawing" Target="../diagrams/drawing8.xml"/><Relationship Id="rId4" Type="http://schemas.openxmlformats.org/officeDocument/2006/relationships/image" Target="../media/image22.jpeg"/><Relationship Id="rId9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diagramData" Target="../diagrams/data11.xml"/><Relationship Id="rId7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microsoft.com/office/2007/relationships/diagramDrawing" Target="../diagrams/drawing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2.xml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6871" y="217283"/>
            <a:ext cx="11624650" cy="5160475"/>
          </a:xfrm>
        </p:spPr>
        <p:txBody>
          <a:bodyPr/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главы администрации муниципального образования </a:t>
            </a: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Веневский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Ж.Ю. </a:t>
            </a: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Исаченковой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социально-экономическом развитии муниципального образования 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Веневский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772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18835" y="0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9711" y="199175"/>
            <a:ext cx="11624649" cy="905347"/>
          </a:xfrm>
        </p:spPr>
        <p:txBody>
          <a:bodyPr/>
          <a:lstStyle/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предпринимательства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xmlns="" val="3610620437"/>
              </p:ext>
            </p:extLst>
          </p:nvPr>
        </p:nvGraphicFramePr>
        <p:xfrm>
          <a:off x="977775" y="1744475"/>
          <a:ext cx="9444447" cy="4180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42990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9710" y="199173"/>
            <a:ext cx="11624649" cy="905347"/>
          </a:xfrm>
        </p:spPr>
        <p:txBody>
          <a:bodyPr/>
          <a:lstStyle/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Сельское хозяйство</a:t>
            </a:r>
          </a:p>
        </p:txBody>
      </p:sp>
      <p:graphicFrame>
        <p:nvGraphicFramePr>
          <p:cNvPr id="6" name="Объек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2475887"/>
              </p:ext>
            </p:extLst>
          </p:nvPr>
        </p:nvGraphicFramePr>
        <p:xfrm>
          <a:off x="0" y="2230244"/>
          <a:ext cx="6145079" cy="4337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Объек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1124271"/>
              </p:ext>
            </p:extLst>
          </p:nvPr>
        </p:nvGraphicFramePr>
        <p:xfrm>
          <a:off x="5801008" y="2704251"/>
          <a:ext cx="5664200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Текст 4"/>
          <p:cNvSpPr txBox="1">
            <a:spLocks/>
          </p:cNvSpPr>
          <p:nvPr/>
        </p:nvSpPr>
        <p:spPr bwMode="auto">
          <a:xfrm>
            <a:off x="289710" y="1487008"/>
            <a:ext cx="51577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основных видов продукции растениеводства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6102034" y="1487008"/>
            <a:ext cx="5183188" cy="823912"/>
          </a:xfrm>
          <a:prstGeom prst="rect">
            <a:avLst/>
          </a:prstGeom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основных видов продукции животноводства</a:t>
            </a:r>
          </a:p>
        </p:txBody>
      </p:sp>
      <p:pic>
        <p:nvPicPr>
          <p:cNvPr id="10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994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9711" y="199175"/>
            <a:ext cx="11624649" cy="905347"/>
          </a:xfrm>
        </p:spPr>
        <p:txBody>
          <a:bodyPr/>
          <a:lstStyle/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Указа Президента №600</a:t>
            </a: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141230678"/>
              </p:ext>
            </p:extLst>
          </p:nvPr>
        </p:nvGraphicFramePr>
        <p:xfrm>
          <a:off x="1042612" y="1272010"/>
          <a:ext cx="10111258" cy="4771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04403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89711" y="199175"/>
            <a:ext cx="11624649" cy="706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23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46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69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9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Модернизация отрасли ЖКХ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458099786"/>
              </p:ext>
            </p:extLst>
          </p:nvPr>
        </p:nvGraphicFramePr>
        <p:xfrm>
          <a:off x="2611421" y="968722"/>
          <a:ext cx="10923509" cy="5789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6" descr="C:\Users\Admin\Downloads\CoigdRHUIAEIoc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712" y="843681"/>
            <a:ext cx="3558011" cy="2091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Admin\Desktop\фото презентац\31.08.2015\DSC0729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712" y="2835813"/>
            <a:ext cx="3558011" cy="2091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C:\Users\Admin\Downloads\IMG_488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711" y="4766280"/>
            <a:ext cx="3558012" cy="2091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9276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89711" y="199175"/>
            <a:ext cx="11624649" cy="706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23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46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69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9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Газификация населенных пунктов</a:t>
            </a:r>
          </a:p>
        </p:txBody>
      </p:sp>
      <p:graphicFrame>
        <p:nvGraphicFramePr>
          <p:cNvPr id="6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81378197"/>
              </p:ext>
            </p:extLst>
          </p:nvPr>
        </p:nvGraphicFramePr>
        <p:xfrm>
          <a:off x="3224008" y="4281960"/>
          <a:ext cx="5731287" cy="265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13" descr="F:\Прудищи газ\Новая папка\DSC012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44776" y="4302974"/>
            <a:ext cx="3368756" cy="2333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F:\Прудищи газ\Новая папка\DSC012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994" y="4302974"/>
            <a:ext cx="3372410" cy="2333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xmlns="" val="4277122666"/>
              </p:ext>
            </p:extLst>
          </p:nvPr>
        </p:nvGraphicFramePr>
        <p:xfrm>
          <a:off x="1099493" y="905346"/>
          <a:ext cx="9882360" cy="3291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2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2144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89711" y="199175"/>
            <a:ext cx="11624649" cy="133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23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46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69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9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Благоустройство, ремонт дорог, дворовых территорий, тротуаров</a:t>
            </a: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1" y="1539089"/>
            <a:ext cx="12162144" cy="3485585"/>
            <a:chOff x="500040" y="1746261"/>
            <a:chExt cx="10545922" cy="2549525"/>
          </a:xfrm>
        </p:grpSpPr>
        <p:pic>
          <p:nvPicPr>
            <p:cNvPr id="8" name="Picture 2" descr="C:\Users\Андрей\Desktop\Новая папка\IMG_4919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220" y="1746261"/>
              <a:ext cx="3483563" cy="254317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 descr="C:\Users\Андрей\Desktop\Новая папка\IMG_4937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40" y="1746261"/>
              <a:ext cx="3483563" cy="254317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 descr="C:\Users\Андрей\Desktop\Новая папка\IMG_4921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62399" y="1746261"/>
              <a:ext cx="3483563" cy="25495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811378" y="5024674"/>
            <a:ext cx="85393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автомобильных дорог общего пользования: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протяженность 7,4 км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объем финансирования 46,7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767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89711" y="199175"/>
            <a:ext cx="11624649" cy="133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23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46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69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9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обустройству покрытия </a:t>
            </a:r>
          </a:p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тротуарной плитки</a:t>
            </a: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Группа 11"/>
          <p:cNvGrpSpPr/>
          <p:nvPr/>
        </p:nvGrpSpPr>
        <p:grpSpPr>
          <a:xfrm>
            <a:off x="92019" y="1706579"/>
            <a:ext cx="11946080" cy="4496043"/>
            <a:chOff x="92019" y="1951853"/>
            <a:chExt cx="11946080" cy="4496043"/>
          </a:xfrm>
        </p:grpSpPr>
        <p:pic>
          <p:nvPicPr>
            <p:cNvPr id="7" name="Picture 2" descr="C:\Users\Андрей\Desktop\Новая папка\IMG_4926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6763" y="2991875"/>
              <a:ext cx="3984744" cy="345602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 descr="C:\Users\Андрей\Desktop\Новая папка\IMG_4950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19" y="2991875"/>
              <a:ext cx="3984744" cy="345602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Прямоугольник 2"/>
            <p:cNvSpPr>
              <a:spLocks noChangeArrowheads="1"/>
            </p:cNvSpPr>
            <p:nvPr/>
          </p:nvSpPr>
          <p:spPr bwMode="auto">
            <a:xfrm>
              <a:off x="166255" y="1951854"/>
              <a:ext cx="3910509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altLang="ru-RU" sz="2000" dirty="0">
                  <a:cs typeface="Times New Roman" panose="02020603050405020304" pitchFamily="18" charset="0"/>
                </a:rPr>
                <a:t>Устройство пешеходной дорожки из тротуарной плитки </a:t>
              </a:r>
              <a:endParaRPr lang="ru-RU" altLang="ru-RU" sz="2000" dirty="0" smtClean="0">
                <a:cs typeface="Times New Roman" panose="02020603050405020304" pitchFamily="18" charset="0"/>
              </a:endParaRPr>
            </a:p>
            <a:p>
              <a:pPr algn="ctr" eaLnBrk="1" hangingPunct="1"/>
              <a:r>
                <a:rPr lang="ru-RU" altLang="ru-RU" sz="2000" dirty="0" smtClean="0">
                  <a:cs typeface="Times New Roman" panose="02020603050405020304" pitchFamily="18" charset="0"/>
                </a:rPr>
                <a:t>по </a:t>
              </a:r>
              <a:r>
                <a:rPr lang="ru-RU" altLang="ru-RU" sz="2000" dirty="0" err="1" smtClean="0">
                  <a:cs typeface="Times New Roman" panose="02020603050405020304" pitchFamily="18" charset="0"/>
                </a:rPr>
                <a:t>ул.Стрешнева</a:t>
              </a:r>
              <a:r>
                <a:rPr lang="ru-RU" altLang="ru-RU" sz="2000" dirty="0" smtClean="0">
                  <a:cs typeface="Times New Roman" panose="02020603050405020304" pitchFamily="18" charset="0"/>
                </a:rPr>
                <a:t> </a:t>
              </a:r>
              <a:endParaRPr lang="ru-RU" altLang="ru-RU" sz="2000" dirty="0"/>
            </a:p>
          </p:txBody>
        </p:sp>
        <p:sp>
          <p:nvSpPr>
            <p:cNvPr id="9" name="Прямоугольник 3"/>
            <p:cNvSpPr>
              <a:spLocks noChangeArrowheads="1"/>
            </p:cNvSpPr>
            <p:nvPr/>
          </p:nvSpPr>
          <p:spPr bwMode="auto">
            <a:xfrm>
              <a:off x="4076763" y="1951854"/>
              <a:ext cx="398474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altLang="ru-RU" sz="2000" dirty="0">
                  <a:cs typeface="Times New Roman" panose="02020603050405020304" pitchFamily="18" charset="0"/>
                </a:rPr>
                <a:t>Устройство покрытия из тротуарной плитки по ул. Льва Толстого </a:t>
              </a:r>
              <a:endParaRPr lang="ru-RU" altLang="ru-RU" sz="2000" dirty="0"/>
            </a:p>
          </p:txBody>
        </p:sp>
        <p:pic>
          <p:nvPicPr>
            <p:cNvPr id="10" name="Picture 2" descr="C:\Users\Андрей\Desktop\Новая папка\IMG_4939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1507" y="2967516"/>
              <a:ext cx="3976592" cy="348038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Прямоугольник 3"/>
            <p:cNvSpPr>
              <a:spLocks noChangeArrowheads="1"/>
            </p:cNvSpPr>
            <p:nvPr/>
          </p:nvSpPr>
          <p:spPr bwMode="auto">
            <a:xfrm>
              <a:off x="8053355" y="1951853"/>
              <a:ext cx="398474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altLang="ru-RU" sz="2000" dirty="0" smtClean="0">
                  <a:cs typeface="Times New Roman" panose="02020603050405020304" pitchFamily="18" charset="0"/>
                </a:rPr>
                <a:t>Обустроены пять автобусных остановок с заменой павильонов на более современные </a:t>
              </a:r>
              <a:endParaRPr lang="ru-RU" altLang="ru-RU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10329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14036" y="311584"/>
            <a:ext cx="109711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dirty="0" smtClean="0"/>
              <a:t>Работа по благоустройству городского пляжа</a:t>
            </a:r>
            <a:endParaRPr lang="ru-RU" altLang="ru-RU" sz="4000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tulasmi.ru/content/uploads/2016/07/20160701-venev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834" y="1019470"/>
            <a:ext cx="10489389" cy="52119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7564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s019.radikal.ru/i628/1509/c0/3daf15d439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2209045"/>
            <a:ext cx="4058947" cy="3124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etikavomne.agni-age.net/publicat/news/08_P135019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8823" y="2209045"/>
            <a:ext cx="4058947" cy="3124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5802" y="868959"/>
            <a:ext cx="39231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Кургана Бессмертия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г.Венева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08823" y="868959"/>
            <a:ext cx="40589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Обустройство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мини-сквера </a:t>
            </a:r>
          </a:p>
          <a:p>
            <a:pPr algn="ctr"/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г.Венев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http://mir.karelia.ru/art1/335/plo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02512" y="2209045"/>
            <a:ext cx="3989488" cy="3124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054585" y="1061949"/>
            <a:ext cx="40589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детских игровых площадок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67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ДОКЛАД\2016\svet_poselo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1761" y="1973577"/>
            <a:ext cx="5018322" cy="46317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Андрей\Desktop\Новая папка\IMG_49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5072" y="1973577"/>
            <a:ext cx="5018322" cy="46317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37622" y="1019471"/>
            <a:ext cx="44719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Наружное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освещение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Кольцевая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г.Венев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34311" y="1019470"/>
            <a:ext cx="44719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освещения в </a:t>
            </a:r>
          </a:p>
          <a:p>
            <a:pPr algn="ctr"/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Даровая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14036" y="311584"/>
            <a:ext cx="109711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dirty="0" smtClean="0"/>
              <a:t>Реконструкция линии электроосвещения</a:t>
            </a:r>
            <a:endParaRPr lang="ru-RU" altLang="ru-RU" sz="4000" dirty="0"/>
          </a:p>
        </p:txBody>
      </p:sp>
      <p:pic>
        <p:nvPicPr>
          <p:cNvPr id="9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8310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148" t="6224" r="-2375" b="9129"/>
          <a:stretch/>
        </p:blipFill>
        <p:spPr>
          <a:xfrm>
            <a:off x="-99588" y="0"/>
            <a:ext cx="4888448" cy="6783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48592149"/>
              </p:ext>
            </p:extLst>
          </p:nvPr>
        </p:nvGraphicFramePr>
        <p:xfrm>
          <a:off x="3630438" y="524715"/>
          <a:ext cx="7930836" cy="5495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63690" y="0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2541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14036" y="311584"/>
            <a:ext cx="109711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dirty="0" smtClean="0"/>
              <a:t>Строительство объектов образования</a:t>
            </a:r>
            <a:endParaRPr lang="ru-RU" altLang="ru-RU" sz="4000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516502036"/>
              </p:ext>
            </p:extLst>
          </p:nvPr>
        </p:nvGraphicFramePr>
        <p:xfrm>
          <a:off x="932083" y="1090857"/>
          <a:ext cx="1035314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082497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14036" y="311584"/>
            <a:ext cx="109711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dirty="0" smtClean="0"/>
              <a:t>«Народный бюджет 2016»</a:t>
            </a:r>
            <a:endParaRPr lang="ru-RU" altLang="ru-RU" sz="4000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3932263217"/>
              </p:ext>
            </p:extLst>
          </p:nvPr>
        </p:nvGraphicFramePr>
        <p:xfrm>
          <a:off x="421365" y="1127818"/>
          <a:ext cx="1079676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555312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14036" y="311584"/>
            <a:ext cx="109711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dirty="0" smtClean="0"/>
              <a:t>«Народный бюджет 2017»</a:t>
            </a:r>
            <a:endParaRPr lang="ru-RU" alt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504" y="1263914"/>
            <a:ext cx="5191125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2021729593"/>
              </p:ext>
            </p:extLst>
          </p:nvPr>
        </p:nvGraphicFramePr>
        <p:xfrm>
          <a:off x="3634870" y="878774"/>
          <a:ext cx="1018071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92600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832112362"/>
              </p:ext>
            </p:extLst>
          </p:nvPr>
        </p:nvGraphicFramePr>
        <p:xfrm>
          <a:off x="241604" y="665430"/>
          <a:ext cx="11877964" cy="6192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14036" y="112408"/>
            <a:ext cx="109711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dirty="0" smtClean="0"/>
              <a:t>Работа с жителями</a:t>
            </a:r>
            <a:endParaRPr lang="ru-RU" altLang="ru-RU" sz="4000" dirty="0"/>
          </a:p>
        </p:txBody>
      </p:sp>
      <p:pic>
        <p:nvPicPr>
          <p:cNvPr id="6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379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32143" y="112408"/>
            <a:ext cx="1160937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dirty="0" smtClean="0"/>
              <a:t>Основные проблемы </a:t>
            </a:r>
          </a:p>
          <a:p>
            <a:pPr algn="ctr" eaLnBrk="1" hangingPunct="1"/>
            <a:r>
              <a:rPr lang="ru-RU" altLang="ru-RU" sz="4000" dirty="0" smtClean="0"/>
              <a:t>муниципального образования</a:t>
            </a:r>
            <a:endParaRPr lang="ru-RU" altLang="ru-RU" sz="4000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85223" y="31685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338413683"/>
              </p:ext>
            </p:extLst>
          </p:nvPr>
        </p:nvGraphicFramePr>
        <p:xfrm>
          <a:off x="629810" y="1435847"/>
          <a:ext cx="1101404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855146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818" y="878186"/>
            <a:ext cx="11624650" cy="5160475"/>
          </a:xfrm>
        </p:spPr>
        <p:txBody>
          <a:bodyPr/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администрации 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 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Веневский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Исаченкова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Жанна Юрьевна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765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712" y="182918"/>
            <a:ext cx="11651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сфера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63691" y="0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932764902"/>
              </p:ext>
            </p:extLst>
          </p:nvPr>
        </p:nvGraphicFramePr>
        <p:xfrm>
          <a:off x="2513984" y="792648"/>
          <a:ext cx="10326799" cy="5794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4" descr="C:\Users\Вячеслав\Documents\выступление 27\Образование\Образование\IMG_20140313_1017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2962" y="792648"/>
            <a:ext cx="4078592" cy="3058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Рабочая папка\Мероприятия\ФОТО\ВСШ 2 кабинеты\SL73665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2962" y="3851589"/>
            <a:ext cx="4078592" cy="3006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4753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10113" y="323851"/>
            <a:ext cx="11053578" cy="1325563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объем доходов консолидированного бюджета муниципального образования </a:t>
            </a:r>
            <a:r>
              <a:rPr lang="ru-RU" alt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Веневский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</a:t>
            </a:r>
            <a:b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2016 год (млн. рублей)</a:t>
            </a: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63691" y="0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xmlns="" val="278235429"/>
              </p:ext>
            </p:extLst>
          </p:nvPr>
        </p:nvGraphicFramePr>
        <p:xfrm>
          <a:off x="977775" y="1747319"/>
          <a:ext cx="9850170" cy="4911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06600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63691" y="0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xmlns="" val="3433213156"/>
              </p:ext>
            </p:extLst>
          </p:nvPr>
        </p:nvGraphicFramePr>
        <p:xfrm>
          <a:off x="925552" y="441632"/>
          <a:ext cx="9712711" cy="6137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54237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10113" y="323851"/>
            <a:ext cx="11053578" cy="626763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Указа Президента 597</a:t>
            </a: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63691" y="0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4260268388"/>
              </p:ext>
            </p:extLst>
          </p:nvPr>
        </p:nvGraphicFramePr>
        <p:xfrm>
          <a:off x="1538784" y="1154035"/>
          <a:ext cx="8963236" cy="5418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412085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10113" y="323851"/>
            <a:ext cx="11053578" cy="626763"/>
          </a:xfrm>
        </p:spPr>
        <p:txBody>
          <a:bodyPr/>
          <a:lstStyle/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Крупный бизнес</a:t>
            </a:r>
            <a:endParaRPr lang="ru-RU" alt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63691" y="0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D:\Кузина С.В\0 фото2\для Олеси\промышленность\ЭсСиЭ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3146" y="3968873"/>
            <a:ext cx="3903662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Кузина С.В\0 фото2\для Олеси\Агрокомплекс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783233" y="3968872"/>
            <a:ext cx="3903662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1" name="Группа 10"/>
          <p:cNvGrpSpPr/>
          <p:nvPr/>
        </p:nvGrpSpPr>
        <p:grpSpPr>
          <a:xfrm>
            <a:off x="310114" y="1233692"/>
            <a:ext cx="11568034" cy="2215678"/>
            <a:chOff x="391594" y="1233692"/>
            <a:chExt cx="12043837" cy="2147589"/>
          </a:xfrm>
        </p:grpSpPr>
        <p:pic>
          <p:nvPicPr>
            <p:cNvPr id="7" name="Picture 6" descr="D:\Кузина С.В\0 фото2\ДЕНЬ ПРЕДПРИНИМАТЕЛЯ_2016\ЯНТАРНАЯ ПРЯДЬ\00000001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14458"/>
            <a:stretch/>
          </p:blipFill>
          <p:spPr bwMode="auto">
            <a:xfrm>
              <a:off x="391594" y="1240325"/>
              <a:ext cx="3903662" cy="214095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D:\Кузина С.В\0 фото2\ДЕНЬ ПРЕДПРИНИМАТЕЛЯ_2016\1\фото новая\круг алмазjpg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410" t="8266" r="7010" b="17913"/>
            <a:stretch/>
          </p:blipFill>
          <p:spPr bwMode="auto">
            <a:xfrm>
              <a:off x="8531769" y="1233692"/>
              <a:ext cx="3903662" cy="213202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D:\Кузина С.В\0 фото2\ДЕНЬ ПРЕДПРИНИМАТЕЛЯ_2016\1\фото новая\дон лого.jp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8111"/>
            <a:stretch/>
          </p:blipFill>
          <p:spPr bwMode="auto">
            <a:xfrm>
              <a:off x="4461682" y="1233692"/>
              <a:ext cx="3903661" cy="21475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6346030" y="6111997"/>
            <a:ext cx="2778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«Агрокомплекс»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75943" y="6111997"/>
            <a:ext cx="2944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ЭсСиЭй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05096" y="3433316"/>
            <a:ext cx="3109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«ДОН»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14392" y="3433316"/>
            <a:ext cx="2778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«Агрокомплекс»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55653" y="3433316"/>
            <a:ext cx="293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ЗАО «Янтарная прядь»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618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10113" y="323851"/>
            <a:ext cx="11053578" cy="62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23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46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69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91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</a:t>
            </a:r>
            <a:endParaRPr lang="ru-RU" alt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63691" y="0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329360103"/>
              </p:ext>
            </p:extLst>
          </p:nvPr>
        </p:nvGraphicFramePr>
        <p:xfrm>
          <a:off x="688063" y="2257546"/>
          <a:ext cx="10675628" cy="403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218942" y="1131683"/>
            <a:ext cx="52359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Инвестиционный портфель </a:t>
            </a:r>
            <a:r>
              <a:rPr lang="ru-RU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Веневского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района включает 17 проектов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08192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9711" y="199176"/>
            <a:ext cx="11624649" cy="1674074"/>
          </a:xfrm>
        </p:spPr>
        <p:txBody>
          <a:bodyPr/>
          <a:lstStyle/>
          <a:p>
            <a:pPr algn="ctr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 инвестиций </a:t>
            </a:r>
            <a:b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основной  капитал</a:t>
            </a: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63691" y="0"/>
            <a:ext cx="828309" cy="12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9759780"/>
              </p:ext>
            </p:extLst>
          </p:nvPr>
        </p:nvGraphicFramePr>
        <p:xfrm>
          <a:off x="289711" y="1780012"/>
          <a:ext cx="5471814" cy="4294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33877359"/>
              </p:ext>
            </p:extLst>
          </p:nvPr>
        </p:nvGraphicFramePr>
        <p:xfrm>
          <a:off x="6133897" y="1779196"/>
          <a:ext cx="5345898" cy="4078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02435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1" id="{AAF51C1B-62F8-426D-860D-A8357AC6E997}" vid="{E9D1D092-3268-46E6-8D14-6863D19014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268</TotalTime>
  <Words>1029</Words>
  <Application>Microsoft Office PowerPoint</Application>
  <PresentationFormat>Произвольный</PresentationFormat>
  <Paragraphs>153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HDOfficeLightV0</vt:lpstr>
      <vt:lpstr>Тема1</vt:lpstr>
      <vt:lpstr>ДОКЛАД главы администрации муниципального образования Веневский район  Ж.Ю. Исаченковой о социально-экономическом развитии муниципального образования  Веневский район</vt:lpstr>
      <vt:lpstr>Слайд 2</vt:lpstr>
      <vt:lpstr>Слайд 3</vt:lpstr>
      <vt:lpstr>Общий объем доходов консолидированного бюджета муниципального образования Веневский район  за 2016 год (млн. рублей)</vt:lpstr>
      <vt:lpstr>Слайд 5</vt:lpstr>
      <vt:lpstr>Исполнение Указа Президента 597</vt:lpstr>
      <vt:lpstr>Крупный бизнес</vt:lpstr>
      <vt:lpstr>Слайд 8</vt:lpstr>
      <vt:lpstr>Объем  инвестиций  в основной  капитал</vt:lpstr>
      <vt:lpstr>Поддержка предпринимательства</vt:lpstr>
      <vt:lpstr>Сельское хозяйство</vt:lpstr>
      <vt:lpstr>Исполнение Указа Президента №600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Глава администрации  муниципального образования  Веневский район   Исаченкова Жанна Юрьевна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главы администрации муниципального образования Веневский район  Ж.Ю. Исаченковой о социально-экономическом развитии муниципального образования  Веневский район</dc:title>
  <dc:creator>Admin</dc:creator>
  <cp:lastModifiedBy>Олеся</cp:lastModifiedBy>
  <cp:revision>31</cp:revision>
  <dcterms:created xsi:type="dcterms:W3CDTF">2017-01-26T12:12:35Z</dcterms:created>
  <dcterms:modified xsi:type="dcterms:W3CDTF">2017-01-26T16:48:18Z</dcterms:modified>
</cp:coreProperties>
</file>