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eneva.ru/soldat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veneva.ru/lib/1904-redcross.html" TargetMode="External"/><Relationship Id="rId4" Type="http://schemas.openxmlformats.org/officeDocument/2006/relationships/hyperlink" Target="http://www.veneva.ru/gorgolova.html#mahotin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Решетнева\ИНВЕСТИЦИИ\Фото гор сад\IMG_20190717_14220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85912"/>
            <a:ext cx="6852220" cy="436336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475656" y="548680"/>
            <a:ext cx="5832648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Городской сад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201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7667112" cy="30469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 революции эта улица называлась "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Балчужной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". Для нынешнего человека словосочетание "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Балчужная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улица" ни о чем не говорит, но в первой половине 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XXвека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всем было ясно из названия - она располагается на берегу реки. Самый близкий современный аналог - "Набережная улица".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Главной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достопримечательностью Первомайской улицы вот уже более 140 лет является "Городской сад" 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Горсад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www.veneva.ru/foto/v-sad-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789040"/>
            <a:ext cx="5688632" cy="2376264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374182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5844" y="188640"/>
            <a:ext cx="7560840" cy="378565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Согласно планировки города Венева, утвержденной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концеXVIII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века на месте нынешнего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Горсада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должны были расположиться мясные и рыбные торговые ряды. Но 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веневских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купцов оказалось свое мнение насчет перспективности данного места. В результате, к середине XIX века здесь образовался бесхозный пустырь. Живописное место на берегу реки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Веневки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решено было использовать для создания Городского сада, что и было утверждено хозяйственным департаментом МВД в 1869 году.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www.veneva.ru/foto/2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636" y="4077072"/>
            <a:ext cx="6223255" cy="2376264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4" name="Прямоугольник 3"/>
          <p:cNvSpPr/>
          <p:nvPr/>
        </p:nvSpPr>
        <p:spPr>
          <a:xfrm>
            <a:off x="5652120" y="5969025"/>
            <a:ext cx="1753237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Аллея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Горсада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2005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526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veneva.ru/old_foto/kupaln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620" y="4293096"/>
            <a:ext cx="6696744" cy="198951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sp>
        <p:nvSpPr>
          <p:cNvPr id="2" name="Прямоугольник 1"/>
          <p:cNvSpPr/>
          <p:nvPr/>
        </p:nvSpPr>
        <p:spPr>
          <a:xfrm>
            <a:off x="899592" y="404664"/>
            <a:ext cx="7200800" cy="378565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Главным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жертвователем на устройство городского сада стал </a:t>
            </a:r>
            <a:r>
              <a:rPr lang="ru-RU" sz="2400" dirty="0">
                <a:latin typeface="Times New Roman" pitchFamily="18" charset="0"/>
                <a:cs typeface="Times New Roman" pitchFamily="18" charset="0"/>
                <a:hlinkClick r:id="rId3"/>
              </a:rPr>
              <a:t>уездный исправник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Дементий Матвеевич Сухотин. Основные работы развернулись при </a:t>
            </a:r>
            <a:r>
              <a:rPr lang="ru-RU" sz="2400" dirty="0">
                <a:latin typeface="Times New Roman" pitchFamily="18" charset="0"/>
                <a:cs typeface="Times New Roman" pitchFamily="18" charset="0"/>
                <a:hlinkClick r:id="rId4"/>
              </a:rPr>
              <a:t>городском голове Ефиме Григорьевиче Махотине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  В 1904 году в Городском саду состоялся благотворительный концерт и лотерея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венёвского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общества Красного креста. Отчет о мероприятии был опубликован на страницах </a:t>
            </a:r>
            <a:r>
              <a:rPr lang="ru-RU" sz="2400" dirty="0">
                <a:latin typeface="Times New Roman" pitchFamily="18" charset="0"/>
                <a:cs typeface="Times New Roman" pitchFamily="18" charset="0"/>
                <a:hlinkClick r:id="rId5"/>
              </a:rPr>
              <a:t>Тульских губернских ведомостей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53541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veneva.ru/old_foto/60-gorsad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303670"/>
            <a:ext cx="2088232" cy="198942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sp>
        <p:nvSpPr>
          <p:cNvPr id="2" name="Прямоугольник 1"/>
          <p:cNvSpPr/>
          <p:nvPr/>
        </p:nvSpPr>
        <p:spPr>
          <a:xfrm>
            <a:off x="251520" y="260648"/>
            <a:ext cx="8208912" cy="17851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Мало что известно о дореволюционной жизни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Горсада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зато сохранились многочисленные воспоминания жителей города относящиеся к 1930-50 годам.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Горсад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со своими тенистыми аллеями, был любимым местом отдыха не одного поколения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веневцев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Совсем недавно здесь были каменные ступени, ведущие вниз к реке. Рядом лодочная станция, а в самом саду театр и танцевальная площадка.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276872"/>
            <a:ext cx="5832648" cy="230832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Правда, старожилы вспоминают, что ступени к реке были позаимствованы у Никольской церкви, а пол сцены летнего театра в 1930-е годы была застелен деревянными иконами, на подобии плитки. Так же в некоторых воспоминаниях летний театр назван Дворянским клубом, что вполне может соответствовать действительности, известно что в городе такой клуб длительное время существовал.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0193" y="4653136"/>
            <a:ext cx="8100239" cy="14773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Летний театр был одновременно и кинотеатром, где демонстрировались фильмы довоенных и послевоенных лет. Кроме того в саду были две "раковины": большая в северной части сада для эстрадных и цирковых представлений и малая - в центральной части,  около каменных ступеней ведущих к реке, с танцевальной площадкой.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186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7992888" cy="17851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центре сада располагалась веранда, от которой во все стороны расходились парковые аллеи с ажурными скамейками для отдыха. В зарослях сирени на склоне реки размещалась крытая площадка, где можно было поиграть в шашки, шахматы, почитать, просто посидеть и поглядеть на гладь реки, купающихся катающихся на лодках отдыхающих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веневцев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гостей города. Рядом с лодочной станцией были благоустроенные мужская и женская купальня.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www.veneva.ru/old_foto/60-gorsa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68479"/>
            <a:ext cx="4032448" cy="34290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sp>
        <p:nvSpPr>
          <p:cNvPr id="3" name="Прямоугольник 2"/>
          <p:cNvSpPr/>
          <p:nvPr/>
        </p:nvSpPr>
        <p:spPr>
          <a:xfrm>
            <a:off x="4932040" y="2620257"/>
            <a:ext cx="3888432" cy="369331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северной части сада размещались разного рода площадки: детская с незатейливыми аттракционами, волейбольная, качели, городошная, карусели  и т.д. В праздничные и вечерние часы работала торговая палатка, где продавались сладости, прохладительные напитки и мороженное. Городской сад 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веневской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общественности и жителей города был центром проведения собраний, совещаний, культурно-массовых мероприятий и отдыха.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96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6031158"/>
            <a:ext cx="5508104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Карусель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Горсаду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25.06.1978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www.veneva.ru/old_foto/karus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7776864" cy="553402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328121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Решетнева\ИНВЕСТИЦИИ\Фото гор сад\IMG_20190717_14211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75084"/>
            <a:ext cx="4320480" cy="2797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D:\Решетнева\ИНВЕСТИЦИИ\Фото гор сад\IMG_20190717_14211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80" y="3933056"/>
            <a:ext cx="4308512" cy="2731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D:\Решетнева\ИНВЕСТИЦИИ\Фото гор сад\IMG_20190717_14220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775084"/>
            <a:ext cx="4032448" cy="278328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7" name="Рисунок 6" descr="D:\Решетнева\ИНВЕСТИЦИИ\Фото гор сад\IMG_20190717_142144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759323"/>
            <a:ext cx="4042844" cy="27908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187624" y="44624"/>
            <a:ext cx="6480720" cy="43204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ГОРОДСКОЙ САД 2019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2782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139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</cp:revision>
  <dcterms:created xsi:type="dcterms:W3CDTF">2019-07-17T11:37:14Z</dcterms:created>
  <dcterms:modified xsi:type="dcterms:W3CDTF">2019-07-17T12:15:15Z</dcterms:modified>
</cp:coreProperties>
</file>