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Рисунок 1" descr=""/>
          <p:cNvPicPr/>
          <p:nvPr/>
        </p:nvPicPr>
        <p:blipFill>
          <a:blip r:embed="rId1"/>
          <a:stretch/>
        </p:blipFill>
        <p:spPr>
          <a:xfrm>
            <a:off x="1800" y="0"/>
            <a:ext cx="12187800" cy="6857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Рисунок 1" descr=""/>
          <p:cNvPicPr/>
          <p:nvPr/>
        </p:nvPicPr>
        <p:blipFill>
          <a:blip r:embed="rId1"/>
          <a:stretch/>
        </p:blipFill>
        <p:spPr>
          <a:xfrm>
            <a:off x="1800" y="0"/>
            <a:ext cx="12187800" cy="6857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Рисунок 1" descr=""/>
          <p:cNvPicPr/>
          <p:nvPr/>
        </p:nvPicPr>
        <p:blipFill>
          <a:blip r:embed="rId1"/>
          <a:stretch/>
        </p:blipFill>
        <p:spPr>
          <a:xfrm>
            <a:off x="1800" y="0"/>
            <a:ext cx="12187800" cy="6857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Рисунок 1" descr=""/>
          <p:cNvPicPr/>
          <p:nvPr/>
        </p:nvPicPr>
        <p:blipFill>
          <a:blip r:embed="rId1"/>
          <a:stretch/>
        </p:blipFill>
        <p:spPr>
          <a:xfrm>
            <a:off x="1800" y="0"/>
            <a:ext cx="12187800" cy="6857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</TotalTime>
  <Application>LibreOffice/6.3.3.2$Windows_X86_64 LibreOffice_project/a64200df03143b798afd1ec74a12ab50359878ed</Application>
  <Words>0</Words>
  <Paragraphs>0</Paragraphs>
  <Company>diakov.net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2020-05-27T18:05:39Z</dcterms:created>
  <dc:creator>RePack by Diakov</dc:creator>
  <dc:description/>
  <dc:language>ru-RU</dc:language>
  <cp:lastModifiedBy/>
  <dcterms:modified xsi:type="dcterms:W3CDTF">2020-11-24T16:38:19Z</dcterms:modified>
  <cp:revision>3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diakov.net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Широкоэкранный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6</vt:i4>
  </property>
</Properties>
</file>