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77" r:id="rId11"/>
    <p:sldId id="278" r:id="rId12"/>
    <p:sldId id="279" r:id="rId13"/>
    <p:sldId id="267" r:id="rId14"/>
    <p:sldId id="269" r:id="rId15"/>
    <p:sldId id="272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>
              <a:solidFill>
                <a:schemeClr val="bg1">
                  <a:lumMod val="95000"/>
                  <a:lumOff val="5000"/>
                </a:schemeClr>
              </a:solidFill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благопользователей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450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2100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В настоящее время</c:v>
                </c:pt>
                <c:pt idx="1">
                  <c:v>В перспективе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325</c:v>
                </c:pt>
                <c:pt idx="1">
                  <c:v>680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6522624"/>
        <c:axId val="76524160"/>
      </c:barChart>
      <c:catAx>
        <c:axId val="76522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6524160"/>
        <c:crosses val="autoZero"/>
        <c:auto val="1"/>
        <c:lblAlgn val="ctr"/>
        <c:lblOffset val="100"/>
        <c:noMultiLvlLbl val="0"/>
      </c:catAx>
      <c:valAx>
        <c:axId val="7652416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765226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3758090662784417"/>
          <c:y val="0.41823377741264633"/>
          <c:w val="0.35261222939104264"/>
          <c:h val="0.3136847898025207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5285080-BCD2-4B42-BE58-43468C140D02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576CDE2-AFCB-493B-9124-C12F95F0BFD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emf"/><Relationship Id="rId7" Type="http://schemas.openxmlformats.org/officeDocument/2006/relationships/image" Target="../media/image24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3"/>
            <a:ext cx="7772400" cy="2664295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556792"/>
            <a:ext cx="7772400" cy="325451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ПРЕЗЕНТАЦИЯ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проекта комплексного благоустройства  общественных территорий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рамках программы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«Формирование городской среды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2018-2020г.г.»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«Сквер по улице Красная площадь»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Муниципальное образование Венёвский район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3"/>
            <a:ext cx="2304256" cy="93610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23528" y="5517232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Докладчик: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Исаченкова Жанна Юрьевна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глава администрации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Веневский район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Сальникова\СКВЕР МАЛЕНЬКИЙ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48680"/>
            <a:ext cx="821925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724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15974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Сальникова\сквер маленький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8136904" cy="523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445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Сальникова\сквер маленький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594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Малые архитектурные формы, элементы благоустройства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64249"/>
            <a:ext cx="1588135" cy="110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1590675" cy="103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512" y="4341490"/>
            <a:ext cx="2480910" cy="223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Desktop\скамейк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029" y="1700808"/>
            <a:ext cx="198698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урн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709" y="3212976"/>
            <a:ext cx="832581" cy="11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фонарь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38161"/>
            <a:ext cx="1539080" cy="307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Z:\презентация\55983-57323c38a249b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11582"/>
            <a:ext cx="280831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112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395536" y="260648"/>
            <a:ext cx="8229600" cy="1143000"/>
          </a:xfrm>
          <a:prstGeom prst="rect">
            <a:avLst/>
          </a:prstGeom>
          <a:solidFill>
            <a:schemeClr val="bg1"/>
          </a:solidFill>
          <a:ln/>
        </p:spPr>
        <p:txBody>
          <a:bodyPr vert="horz" lIns="0" tIns="1152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4013" algn="l"/>
                <a:tab pos="3617913" algn="l"/>
                <a:tab pos="4343400" algn="l"/>
                <a:tab pos="5067300" algn="l"/>
                <a:tab pos="5791200" algn="l"/>
                <a:tab pos="6515100" algn="l"/>
                <a:tab pos="7237413" algn="l"/>
                <a:tab pos="7961313" algn="l"/>
                <a:tab pos="79629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Целевая аудитория проекта</a:t>
            </a:r>
            <a:endParaRPr lang="en-GB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56523697"/>
              </p:ext>
            </p:extLst>
          </p:nvPr>
        </p:nvGraphicFramePr>
        <p:xfrm>
          <a:off x="683568" y="1403648"/>
          <a:ext cx="7770068" cy="3568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551602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effectLst/>
                <a:latin typeface="Times New Roman" pitchFamily="18" charset="0"/>
                <a:cs typeface="Times New Roman" pitchFamily="18" charset="0"/>
              </a:rPr>
              <a:t>Расчет стоимости по видам работ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732038"/>
              </p:ext>
            </p:extLst>
          </p:nvPr>
        </p:nvGraphicFramePr>
        <p:xfrm>
          <a:off x="971600" y="980726"/>
          <a:ext cx="7357483" cy="48965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5516"/>
                <a:gridCol w="3360390"/>
                <a:gridCol w="837149"/>
                <a:gridCol w="837149"/>
                <a:gridCol w="1957279"/>
              </a:tblGrid>
              <a:tr h="455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№ п/п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Вид работ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Ед. изм.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Кол-во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Стоимость, руб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1897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2018г.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5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Устройство асфальтобетонного проезда со стоянкой автотранспорта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м2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232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164 200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Устройство дорожек из брусчатки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м2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1200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1 945 800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18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Установка бордюрного камня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600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620 000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18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Установка скамеек и урн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шт.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10/10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158 000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Вырубка деревьев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шт.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200 000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Посадка цветов в клумбы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м2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41 200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Устройство газона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м2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2200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780 000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Установка малых архитектурных форм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шт.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1 000 000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Устройство ограждения в виде живой изгороди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п.м.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240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336 000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710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ИТОГО 1-ый этап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5 245 200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1897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2018г.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Установка детского игрового комплекса «Сказка»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шт.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700 000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Установка спортивного комплекса «Воркаут»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шт.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200 000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Устройство освещения (фонари)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шт.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1 500 000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23189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ИТОГО 2 - этап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2 400 000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</a:tr>
              <a:tr h="455327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ВСЕГО:                                                                                                                                                       7 645 200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267" marR="19267" marT="782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502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sz="4000" b="1" dirty="0" smtClean="0"/>
              <a:t>СПАСИБО ЗА ВНИМАНИЕ !</a:t>
            </a:r>
            <a:endParaRPr lang="ru-RU" sz="4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Муниципальное образование Венёвский район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3024336" cy="1440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7326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sz="4000" dirty="0" err="1" smtClean="0">
                <a:effectLst/>
                <a:latin typeface="Times New Roman" pitchFamily="18" charset="0"/>
                <a:cs typeface="Times New Roman" pitchFamily="18" charset="0"/>
              </a:rPr>
              <a:t>Паспорт</a:t>
            </a:r>
            <a:r>
              <a:rPr lang="en-GB" sz="4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dirty="0" err="1">
                <a:effectLst/>
                <a:latin typeface="Times New Roman" pitchFamily="18" charset="0"/>
                <a:cs typeface="Times New Roman" pitchFamily="18" charset="0"/>
              </a:rPr>
              <a:t>благоустройства</a:t>
            </a:r>
            <a:r>
              <a:rPr lang="en-GB" sz="40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GB" sz="40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города Венева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2" name="AutoShape 6" descr="https://apf.mail.ru/cgi-bin/readmsg/003.jpg?id=15070230780000006384%3B0%3B1&amp;x-email=venevadm%40gmail.com&amp;exif=1&amp;bs=7289&amp;bl=762171&amp;ct=image%2Fjpeg&amp;cn=003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8" descr="https://apf.mail.ru/cgi-bin/readmsg/003.jpg?id=15070230780000006384%3B0%3B1&amp;x-email=venevadm%40gmail.com&amp;exif=1&amp;bs=7289&amp;bl=762171&amp;ct=image%2Fjpeg&amp;cn=003.jpg&amp;cte=binar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3" name="Picture 9" descr="C:\Users\User\Downloads\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02" y="1570110"/>
            <a:ext cx="2817662" cy="387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/>
          <p:nvPr/>
        </p:nvPicPr>
        <p:blipFill rotWithShape="1">
          <a:blip r:embed="rId3"/>
          <a:srcRect l="25169" t="8417" r="24170" b="6213"/>
          <a:stretch/>
        </p:blipFill>
        <p:spPr bwMode="auto">
          <a:xfrm>
            <a:off x="3067367" y="1570109"/>
            <a:ext cx="3009265" cy="38877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/>
          <p:cNvPicPr/>
          <p:nvPr/>
        </p:nvPicPr>
        <p:blipFill rotWithShape="1">
          <a:blip r:embed="rId4"/>
          <a:srcRect l="25170" t="8617" r="24331" b="6413"/>
          <a:stretch/>
        </p:blipFill>
        <p:spPr bwMode="auto">
          <a:xfrm>
            <a:off x="5940152" y="1700808"/>
            <a:ext cx="3000375" cy="39079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43438" y="1500174"/>
            <a:ext cx="4043362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Место нахождения: Тульская область, г. Венев, ул. Красная площадь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Кадастровый номер квартала: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71:05:030304:49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Площадь: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5 300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Объект благоустройства </a:t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«Сквер по улице Красная площадь»</a:t>
            </a:r>
            <a:endParaRPr lang="ru-RU" sz="36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Z: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4248472" cy="434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ПАСПОРТ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Благоустройства общественной территории по состоянию на 01.10.2017г.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Общие сведения о территории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благоустройства</a:t>
            </a:r>
          </a:p>
          <a:p>
            <a:pPr lvl="0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3600" dirty="0" err="1">
                <a:latin typeface="Times New Roman" pitchFamily="18" charset="0"/>
                <a:cs typeface="Times New Roman" pitchFamily="18" charset="0"/>
              </a:rPr>
              <a:t>Паспорт</a:t>
            </a: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>
                <a:latin typeface="Times New Roman" pitchFamily="18" charset="0"/>
                <a:cs typeface="Times New Roman" pitchFamily="18" charset="0"/>
              </a:rPr>
              <a:t>благоустройства</a:t>
            </a: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>
                <a:effectLst/>
                <a:latin typeface="Times New Roman" pitchFamily="18" charset="0"/>
                <a:cs typeface="Times New Roman" pitchFamily="18" charset="0"/>
              </a:rPr>
              <a:t>общественной</a:t>
            </a: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dirty="0" err="1">
                <a:effectLst/>
                <a:latin typeface="Times New Roman" pitchFamily="18" charset="0"/>
                <a:cs typeface="Times New Roman" pitchFamily="18" charset="0"/>
              </a:rPr>
              <a:t>территории</a:t>
            </a:r>
            <a:endParaRPr lang="ru-RU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2"/>
          <a:srcRect l="26773" t="7816" r="25614" b="7816"/>
          <a:stretch/>
        </p:blipFill>
        <p:spPr bwMode="auto">
          <a:xfrm>
            <a:off x="6084168" y="2420888"/>
            <a:ext cx="2828925" cy="40100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26308" t="8726" r="26087" b="6264"/>
          <a:stretch/>
        </p:blipFill>
        <p:spPr bwMode="auto">
          <a:xfrm>
            <a:off x="1115616" y="2283744"/>
            <a:ext cx="2611631" cy="37375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/>
          <a:srcRect l="26453" t="16433" r="25934" b="6012"/>
          <a:stretch/>
        </p:blipFill>
        <p:spPr bwMode="auto">
          <a:xfrm>
            <a:off x="3635895" y="2420888"/>
            <a:ext cx="2828925" cy="36861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Фрагмент публичной кадастровой карты</a:t>
            </a:r>
            <a:endParaRPr lang="ru-RU" sz="36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5" y="6215082"/>
            <a:ext cx="642942" cy="36933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4" y="6143644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участок благоустройства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Z: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280920" cy="434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Фрагмент </a:t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генерального плана</a:t>
            </a:r>
            <a:endParaRPr lang="ru-RU" sz="36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1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5"/>
            <a:ext cx="8118015" cy="452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Фрагмент схемы плана землепользования  и застройки </a:t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г. Венева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  <p:pic>
        <p:nvPicPr>
          <p:cNvPr id="8" name="Picture 2" descr="C:\Users\User\Desktop\22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95958"/>
            <a:ext cx="8064896" cy="425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err="1" smtClean="0">
                <a:effectLst/>
                <a:latin typeface="Times New Roman" pitchFamily="18" charset="0"/>
                <a:cs typeface="Times New Roman" pitchFamily="18" charset="0"/>
              </a:rPr>
              <a:t>Фотофиксация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 существующей ситуации</a:t>
            </a:r>
            <a:endParaRPr lang="ru-RU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\\Stroyiotdel\общая папка\ПРЕЗЕНТАЦИЯ\Фото (до работ)\Сквер,Красная площадь\IMG_56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5"/>
            <a:ext cx="3312368" cy="220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Stroyiotdel\общая папка\ПРЕЗЕНТАЦИЯ\Фото (до работ)\Сквер,Красная площадь\IMG_56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38" y="1484783"/>
            <a:ext cx="3244458" cy="220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Stroyiotdel\общая папка\ПРЕЗЕНТАЦИЯ\Фото (до работ)\Сквер,Красная площадь\IMG_56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684974"/>
            <a:ext cx="3096344" cy="269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279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Общий вид благоустройства</a:t>
            </a:r>
            <a:endParaRPr lang="ru-RU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\Desktop\Сальникова\сквер маленький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24744"/>
            <a:ext cx="822960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3254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654</TotalTime>
  <Words>257</Words>
  <Application>Microsoft Office PowerPoint</Application>
  <PresentationFormat>Экран (4:3)</PresentationFormat>
  <Paragraphs>108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   </vt:lpstr>
      <vt:lpstr> Паспорт благоустройства  города Венева  </vt:lpstr>
      <vt:lpstr>Объект благоустройства  «Сквер по улице Красная площадь»</vt:lpstr>
      <vt:lpstr>Паспорт благоустройства общественной территории</vt:lpstr>
      <vt:lpstr>Фрагмент публичной кадастровой карты</vt:lpstr>
      <vt:lpstr>Фрагмент  генерального плана</vt:lpstr>
      <vt:lpstr>Фрагмент схемы плана землепользования  и застройки  г. Венева</vt:lpstr>
      <vt:lpstr>Фотофиксация существующей ситуации</vt:lpstr>
      <vt:lpstr>Общий вид благоустройства</vt:lpstr>
      <vt:lpstr>Презентация PowerPoint</vt:lpstr>
      <vt:lpstr>Презентация PowerPoint</vt:lpstr>
      <vt:lpstr>Презентация PowerPoint</vt:lpstr>
      <vt:lpstr> Малые архитектурные формы, элементы благоустройства </vt:lpstr>
      <vt:lpstr>Презентация PowerPoint</vt:lpstr>
      <vt:lpstr>Расчет стоимости по видам работ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Олеся</dc:creator>
  <cp:lastModifiedBy>Пользователь</cp:lastModifiedBy>
  <cp:revision>48</cp:revision>
  <dcterms:created xsi:type="dcterms:W3CDTF">2017-10-03T07:12:39Z</dcterms:created>
  <dcterms:modified xsi:type="dcterms:W3CDTF">2017-10-20T15:13:50Z</dcterms:modified>
</cp:coreProperties>
</file>