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6" r:id="rId4"/>
    <p:sldId id="267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404664"/>
            <a:ext cx="7642851" cy="5760639"/>
          </a:xfrm>
        </p:spPr>
        <p:txBody>
          <a:bodyPr/>
          <a:lstStyle/>
          <a:p>
            <a:pPr algn="ctr"/>
            <a:r>
              <a:rPr lang="ru-RU" sz="4400" dirty="0" smtClean="0"/>
              <a:t>Благоустройство дворовых территорий МКД в </a:t>
            </a:r>
            <a:r>
              <a:rPr lang="ru-RU" sz="4400" dirty="0" err="1" smtClean="0"/>
              <a:t>мкр</a:t>
            </a:r>
            <a:r>
              <a:rPr lang="ru-RU" sz="4400" dirty="0" smtClean="0"/>
              <a:t>. «Северный» г. Венева в рамках реализации программы «Формирование комфортной городской среды» в 2019 году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554824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188641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Фотофиксация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существующей ситуации</a:t>
            </a: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МКД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№24, 26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мкр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«Северный»</a:t>
            </a:r>
          </a:p>
        </p:txBody>
      </p:sp>
      <p:pic>
        <p:nvPicPr>
          <p:cNvPr id="5" name="Рисунок 4" descr="D:\новое+старое\2017 г\Городская среда\городсская среда\19 год\Дворовые территории до\Фото ДО\24\IMG_677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96752"/>
            <a:ext cx="4464496" cy="3240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D:\новое+старое\2017 г\Городская среда\городсская среда\19 год\Дворовые территории до\Фото ДО\26\IMG_677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01008"/>
            <a:ext cx="4396331" cy="32343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81082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188641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Фотофиксация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существующей ситуации</a:t>
            </a: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МКД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№25, 25 «А» 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мкр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«Северный»</a:t>
            </a:r>
          </a:p>
        </p:txBody>
      </p:sp>
      <p:pic>
        <p:nvPicPr>
          <p:cNvPr id="5" name="Рисунок 4" descr="D:\новое+старое\2017 г\Городская среда\городсская среда\19 год\Дворовые территории до\Фото ДО\25\IMG_677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42748"/>
            <a:ext cx="4128770" cy="3095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D:\новое+старое\2017 г\Городская среда\городсская среда\19 год\Дворовые территории до\Фото ДО\25а\IMG_677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431306"/>
            <a:ext cx="4457700" cy="33420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519026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188641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Фотофиксация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существующей ситуации</a:t>
            </a: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МКД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№ 30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мкр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«Северный»</a:t>
            </a:r>
          </a:p>
        </p:txBody>
      </p:sp>
      <p:pic>
        <p:nvPicPr>
          <p:cNvPr id="5" name="Рисунок 4" descr="D:\новое+старое\2017 г\Городская среда\городсская среда\19 год\Дворовые территории до\Фото ДО\30\IMG_677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4248472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D:\новое+старое\2017 г\Городская среда\городсская среда\19 год\Дворовые территории до\Фото ДО\30\IMG_678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84984"/>
            <a:ext cx="4255770" cy="3190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90061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83568" y="260649"/>
            <a:ext cx="7992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Работы по благоустройству общественной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территории выполненные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2018 году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214757"/>
            <a:ext cx="83529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В рамках реализации муниципальной программы «Формирование современной городской среды муниципального образования город Венев Веневского района» в 2018 году администрацией муниципального образования Веневский район было выполнено благоустройства общественной территорий и 4 дворовые территории (включающей 12 МКД):</a:t>
            </a:r>
          </a:p>
          <a:p>
            <a:pPr algn="ctr"/>
            <a:r>
              <a:rPr lang="ru-RU" b="1" dirty="0"/>
              <a:t> «Сквер у стелы «Город воинской доблести»»</a:t>
            </a:r>
            <a:endParaRPr lang="ru-RU" dirty="0"/>
          </a:p>
          <a:p>
            <a:r>
              <a:rPr lang="ru-RU" dirty="0"/>
              <a:t>Для благоустройства сквера были выполнены следующие работы:</a:t>
            </a:r>
          </a:p>
          <a:p>
            <a:r>
              <a:rPr lang="ru-RU" dirty="0"/>
              <a:t>- устройство пешеходных дорожек из плитки тротуарной;</a:t>
            </a:r>
          </a:p>
          <a:p>
            <a:r>
              <a:rPr lang="ru-RU" dirty="0"/>
              <a:t>- установка металлического пешеходного ограждения;</a:t>
            </a:r>
          </a:p>
          <a:p>
            <a:r>
              <a:rPr lang="ru-RU" dirty="0"/>
              <a:t>- устройство газона;</a:t>
            </a:r>
          </a:p>
          <a:p>
            <a:r>
              <a:rPr lang="ru-RU" dirty="0"/>
              <a:t>- установка скамеек парковых  и урн;</a:t>
            </a:r>
          </a:p>
          <a:p>
            <a:r>
              <a:rPr lang="ru-RU" dirty="0"/>
              <a:t>- облицовка основания монумента мраморными плитами.</a:t>
            </a:r>
          </a:p>
          <a:p>
            <a:r>
              <a:rPr lang="ru-RU" dirty="0"/>
              <a:t>Общая стоимость проекта: </a:t>
            </a:r>
            <a:r>
              <a:rPr lang="ru-RU" b="1" dirty="0"/>
              <a:t>1 </a:t>
            </a:r>
            <a:r>
              <a:rPr lang="ru-RU" b="1" dirty="0" smtClean="0"/>
              <a:t>691 326,68руб</a:t>
            </a:r>
            <a:r>
              <a:rPr lang="ru-RU" b="1" dirty="0"/>
              <a:t>. </a:t>
            </a:r>
            <a:r>
              <a:rPr lang="ru-RU" dirty="0"/>
              <a:t>(субсидия составляет 1 млн. руб</a:t>
            </a:r>
            <a:r>
              <a:rPr lang="ru-RU" dirty="0" smtClean="0"/>
              <a:t>.)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5079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16633"/>
            <a:ext cx="81369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Работы по благоустройству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дворовых территорий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выполненные в 2018 году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582341"/>
            <a:ext cx="799288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рамках программы были благоустроены 4 </a:t>
            </a:r>
            <a:r>
              <a:rPr lang="ru-RU" dirty="0"/>
              <a:t>дворовых территорий МКД в </a:t>
            </a:r>
            <a:r>
              <a:rPr lang="ru-RU" dirty="0" err="1"/>
              <a:t>мкр</a:t>
            </a:r>
            <a:r>
              <a:rPr lang="ru-RU" dirty="0"/>
              <a:t>. «Северный» включающая в себя 12 домов: дома№№ 1, 2,3, 4,5, 6, 8, 9, 10, 13,14,15 общей площадью благоустройства – </a:t>
            </a:r>
            <a:r>
              <a:rPr lang="ru-RU" dirty="0"/>
              <a:t>4 643,35 </a:t>
            </a:r>
            <a:r>
              <a:rPr lang="ru-RU" dirty="0" err="1" smtClean="0"/>
              <a:t>кв.м</a:t>
            </a:r>
            <a:r>
              <a:rPr lang="ru-RU" dirty="0" smtClean="0"/>
              <a:t>,              </a:t>
            </a:r>
            <a:r>
              <a:rPr lang="ru-RU" dirty="0"/>
              <a:t>на общую сумму – 6 127 751,54 руб</a:t>
            </a:r>
            <a:r>
              <a:rPr lang="ru-RU" dirty="0" smtClean="0"/>
              <a:t>. ( </a:t>
            </a:r>
            <a:r>
              <a:rPr lang="ru-RU" dirty="0"/>
              <a:t>субсидия составляет 4 788,5 млн. руб.)</a:t>
            </a:r>
          </a:p>
          <a:p>
            <a:r>
              <a:rPr lang="ru-RU" dirty="0"/>
              <a:t>- Асфальтирование </a:t>
            </a:r>
            <a:r>
              <a:rPr lang="ru-RU"/>
              <a:t>дворовой </a:t>
            </a:r>
            <a:r>
              <a:rPr lang="ru-RU" smtClean="0"/>
              <a:t>территории;</a:t>
            </a:r>
            <a:endParaRPr lang="ru-RU" dirty="0"/>
          </a:p>
          <a:p>
            <a:r>
              <a:rPr lang="ru-RU" dirty="0"/>
              <a:t>- Установка скамеек;</a:t>
            </a:r>
          </a:p>
          <a:p>
            <a:r>
              <a:rPr lang="ru-RU" dirty="0"/>
              <a:t>- Установка урн.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2721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3" y="332656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Фотофиксация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выполненных работ 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 2018 году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 descr="C:\Users\User\Desktop\IMG_67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26" y="1532985"/>
            <a:ext cx="4256212" cy="319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Z:\2018\ГОРОДСКАЯ СРЕДА\ДВОРЫ\ФОТО ДВОРЫ 31,08\1 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455" y="3212976"/>
            <a:ext cx="4448175" cy="33356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96813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461448" cy="5361776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В 2019 году запланировано благоустройство </a:t>
            </a:r>
            <a:r>
              <a:rPr lang="ru-RU" dirty="0"/>
              <a:t>4 дворовых территорий МКД </a:t>
            </a:r>
            <a:r>
              <a:rPr lang="ru-RU" dirty="0" err="1"/>
              <a:t>мкр</a:t>
            </a:r>
            <a:r>
              <a:rPr lang="ru-RU" dirty="0"/>
              <a:t>. «Северный» включающей 13 МКД (№№ 7, 12,12А, 20, </a:t>
            </a:r>
            <a:r>
              <a:rPr lang="ru-RU" dirty="0" smtClean="0"/>
              <a:t>20А,21,22,23,24,25,25А,26,30</a:t>
            </a:r>
            <a:r>
              <a:rPr lang="ru-RU" dirty="0"/>
              <a:t>).</a:t>
            </a:r>
          </a:p>
          <a:p>
            <a:pPr algn="just"/>
            <a:r>
              <a:rPr lang="ru-RU" dirty="0"/>
              <a:t>Данное мероприятие включает в себя:</a:t>
            </a:r>
          </a:p>
          <a:p>
            <a:pPr algn="just"/>
            <a:r>
              <a:rPr lang="ru-RU" dirty="0"/>
              <a:t>- Асфальтирование дворовой территории, площадью 9 400  </a:t>
            </a:r>
            <a:r>
              <a:rPr lang="ru-RU" dirty="0" err="1"/>
              <a:t>кв.м</a:t>
            </a:r>
            <a:r>
              <a:rPr lang="ru-RU" dirty="0"/>
              <a:t>.;</a:t>
            </a:r>
          </a:p>
          <a:p>
            <a:pPr algn="just"/>
            <a:r>
              <a:rPr lang="ru-RU" dirty="0"/>
              <a:t>- устройство парковочных карманов;</a:t>
            </a:r>
          </a:p>
          <a:p>
            <a:pPr algn="just"/>
            <a:r>
              <a:rPr lang="ru-RU" dirty="0"/>
              <a:t>- Установка скамеек;</a:t>
            </a:r>
          </a:p>
          <a:p>
            <a:pPr algn="just"/>
            <a:r>
              <a:rPr lang="ru-RU" dirty="0"/>
              <a:t>- Установка урн.</a:t>
            </a:r>
          </a:p>
          <a:p>
            <a:pPr algn="just"/>
            <a:r>
              <a:rPr lang="ru-RU" dirty="0"/>
              <a:t>Ориентировочная  стоимость перечня работ составляет: 12 млн. руб.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2993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sz="quarter" idx="13"/>
          </p:nvPr>
        </p:nvSpPr>
        <p:spPr>
          <a:xfrm>
            <a:off x="395536" y="404664"/>
            <a:ext cx="8352928" cy="5976664"/>
          </a:xfrm>
        </p:spPr>
        <p:txBody>
          <a:bodyPr>
            <a:noAutofit/>
          </a:bodyPr>
          <a:lstStyle/>
          <a:p>
            <a:pPr algn="ctr"/>
            <a:r>
              <a:rPr lang="ru-RU" sz="3600" dirty="0" err="1" smtClean="0">
                <a:effectLst/>
                <a:latin typeface="Times New Roman" pitchFamily="18" charset="0"/>
                <a:cs typeface="Times New Roman" pitchFamily="18" charset="0"/>
              </a:rPr>
              <a:t>Фотофиксация</a:t>
            </a:r>
            <a:r>
              <a:rPr lang="ru-RU" sz="3600" dirty="0" smtClean="0">
                <a:effectLst/>
                <a:latin typeface="Times New Roman" pitchFamily="18" charset="0"/>
                <a:cs typeface="Times New Roman" pitchFamily="18" charset="0"/>
              </a:rPr>
              <a:t> существующей ситуации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МКД №7, 21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мкр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«Северный»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новое+старое\2017 г\Городская среда\городсская среда\19 год\Дворовые территории до\Фото ДО\7\IMG_67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47090"/>
            <a:ext cx="4320480" cy="324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новое+старое\2017 г\Городская среда\городсская среда\19 год\Дворовые территории до\Фото ДО\21\IMG_67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2992582"/>
            <a:ext cx="4230295" cy="3172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764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260649"/>
            <a:ext cx="7992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Фотофиксация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существующей ситуации</a:t>
            </a: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МКД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№12, 12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«А»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мкр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«Северный»</a:t>
            </a:r>
          </a:p>
        </p:txBody>
      </p:sp>
      <p:pic>
        <p:nvPicPr>
          <p:cNvPr id="2050" name="Picture 2" descr="D:\новое+старое\2017 г\Городская среда\городсская среда\19 год\Дворовые территории до\Фото ДО\12\IMG_67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1340768"/>
            <a:ext cx="4032667" cy="302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новое+старое\2017 г\Городская среда\городсская среда\19 год\Дворовые территории до\Фото ДО\12а\IMG_67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84984"/>
            <a:ext cx="4452740" cy="3339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91649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188641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Фотофиксация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существующей ситуации</a:t>
            </a: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МКД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№20, 20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«А»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мкр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«Северный»</a:t>
            </a:r>
          </a:p>
        </p:txBody>
      </p:sp>
      <p:pic>
        <p:nvPicPr>
          <p:cNvPr id="3074" name="Picture 2" descr="D:\новое+старое\2017 г\Городская среда\городсская среда\19 год\Дворовые территории до\Фото ДО\20\IMG_67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42748"/>
            <a:ext cx="4104456" cy="3078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D:\новое+старое\2017 г\Городская среда\городсская среда\19 год\Дворовые территории до\Фото ДО\20а\IMG_675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068960"/>
            <a:ext cx="4536504" cy="3163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58989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188641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Фотофиксация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существующей ситуации</a:t>
            </a: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МКД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№22, 23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мкр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«Северный»</a:t>
            </a:r>
          </a:p>
        </p:txBody>
      </p:sp>
      <p:pic>
        <p:nvPicPr>
          <p:cNvPr id="5" name="Рисунок 4" descr="D:\новое+старое\2017 г\Городская среда\городсская среда\19 год\Дворовые территории до\Фото ДО\22\IMG_676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96752"/>
            <a:ext cx="4343400" cy="3256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D:\новое+старое\2017 г\Городская среда\городсская среда\19 год\Дворовые территории до\Фото ДО\23\IMG_676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56992"/>
            <a:ext cx="4333875" cy="32486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17058993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76</TotalTime>
  <Words>353</Words>
  <Application>Microsoft Office PowerPoint</Application>
  <PresentationFormat>Экран (4:3)</PresentationFormat>
  <Paragraphs>39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Благоустройство дворовых территорий МКД в мкр. «Северный» г. Венева в рамках реализации программы «Формирование комфортной городской среды» в 2019 году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Благоустройство дворовых территорий МКД в мкр. «Северный» г. Венева в рамках реализации программы «Формирование комфортной городской среды» в 2019 году</dc:title>
  <dc:creator>Пользователь</dc:creator>
  <cp:lastModifiedBy>Пользователь</cp:lastModifiedBy>
  <cp:revision>10</cp:revision>
  <dcterms:created xsi:type="dcterms:W3CDTF">2018-02-27T11:07:33Z</dcterms:created>
  <dcterms:modified xsi:type="dcterms:W3CDTF">2018-12-05T14:44:56Z</dcterms:modified>
</cp:coreProperties>
</file>